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3" r:id="rId5"/>
    <p:sldMasterId id="2147483657" r:id="rId6"/>
  </p:sldMasterIdLst>
  <p:notesMasterIdLst>
    <p:notesMasterId r:id="rId16"/>
  </p:notesMasterIdLst>
  <p:sldIdLst>
    <p:sldId id="256" r:id="rId7"/>
    <p:sldId id="257" r:id="rId8"/>
    <p:sldId id="263" r:id="rId9"/>
    <p:sldId id="258" r:id="rId10"/>
    <p:sldId id="260" r:id="rId11"/>
    <p:sldId id="264" r:id="rId12"/>
    <p:sldId id="261" r:id="rId13"/>
    <p:sldId id="262" r:id="rId14"/>
    <p:sldId id="265" r:id="rId15"/>
  </p:sldIdLst>
  <p:sldSz cx="30275213" cy="42803763"/>
  <p:notesSz cx="6858000" cy="9144000"/>
  <p:defaultTextStyle>
    <a:defPPr>
      <a:defRPr lang="nb-NO"/>
    </a:defPPr>
    <a:lvl1pPr marL="0" algn="l" defTabSz="3506485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1pPr>
    <a:lvl2pPr marL="1753241" algn="l" defTabSz="3506485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2pPr>
    <a:lvl3pPr marL="3506485" algn="l" defTabSz="3506485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3pPr>
    <a:lvl4pPr marL="5259726" algn="l" defTabSz="3506485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4pPr>
    <a:lvl5pPr marL="7012967" algn="l" defTabSz="3506485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5pPr>
    <a:lvl6pPr marL="8766207" algn="l" defTabSz="3506485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6pPr>
    <a:lvl7pPr marL="10519452" algn="l" defTabSz="3506485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7pPr>
    <a:lvl8pPr marL="12272693" algn="l" defTabSz="3506485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8pPr>
    <a:lvl9pPr marL="14025935" algn="l" defTabSz="3506485" rtl="0" eaLnBrk="1" latinLnBrk="0" hangingPunct="1">
      <a:defRPr sz="69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D6D"/>
    <a:srgbClr val="84D2C9"/>
    <a:srgbClr val="DAF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F593C4-1308-B04B-B75C-02598BAAAFB0}" v="4" dt="2023-06-26T11:55:52.5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92" autoAdjust="0"/>
    <p:restoredTop sz="94954" autoAdjust="0"/>
  </p:normalViewPr>
  <p:slideViewPr>
    <p:cSldViewPr snapToGrid="0">
      <p:cViewPr>
        <p:scale>
          <a:sx n="27" d="100"/>
          <a:sy n="27" d="100"/>
        </p:scale>
        <p:origin x="1284" y="-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CF719-0F83-4E56-9988-21666A855A5D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D87AC-65C2-46EA-8B9C-2054525F0D9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50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648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241" algn="l" defTabSz="350648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6485" algn="l" defTabSz="350648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59726" algn="l" defTabSz="350648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2967" algn="l" defTabSz="350648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6207" algn="l" defTabSz="350648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19452" algn="l" defTabSz="350648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2693" algn="l" defTabSz="350648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25935" algn="l" defTabSz="350648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6903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mm.»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6214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3832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mm.»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4973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1840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mm.»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8658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tittel</a:t>
            </a:r>
            <a:endParaRPr lang="nb-NO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90365" y="7123587"/>
            <a:ext cx="18619577" cy="1128329"/>
          </a:xfrm>
        </p:spPr>
        <p:txBody>
          <a:bodyPr/>
          <a:lstStyle>
            <a:lvl1pPr>
              <a:buNone/>
              <a:defRPr sz="8273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49418" y="39979271"/>
            <a:ext cx="5915107" cy="1454802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6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45025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tittel</a:t>
            </a:r>
            <a:endParaRPr lang="nb-NO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90365" y="7123587"/>
            <a:ext cx="18619577" cy="1128329"/>
          </a:xfrm>
        </p:spPr>
        <p:txBody>
          <a:bodyPr/>
          <a:lstStyle>
            <a:lvl1pPr>
              <a:buNone/>
              <a:defRPr sz="8273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49418" y="39979271"/>
            <a:ext cx="5915107" cy="1454802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6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849417" y="11646121"/>
            <a:ext cx="12809762" cy="697053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63B7F6E-B2D3-49DD-8426-1BD09447C1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631163" y="20520299"/>
            <a:ext cx="12809762" cy="697053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849417" y="29360157"/>
            <a:ext cx="12809762" cy="6970531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849417" y="18801824"/>
            <a:ext cx="12794634" cy="853591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237205BA-969F-4FC9-A5C6-DBC49347CF1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5612253" y="27664780"/>
            <a:ext cx="12794634" cy="85359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864545" y="36501597"/>
            <a:ext cx="12794634" cy="85359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9215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tittel</a:t>
            </a:r>
            <a:endParaRPr lang="nb-NO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90365" y="7123587"/>
            <a:ext cx="18619577" cy="1128329"/>
          </a:xfrm>
        </p:spPr>
        <p:txBody>
          <a:bodyPr/>
          <a:lstStyle>
            <a:lvl1pPr>
              <a:buNone/>
              <a:defRPr sz="8273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49418" y="39979271"/>
            <a:ext cx="5915107" cy="1454802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6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849417" y="11646121"/>
            <a:ext cx="12809762" cy="697053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849417" y="29360157"/>
            <a:ext cx="12809762" cy="6970531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798D9F5E-B80B-4E3A-B55B-8E2D97543B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49417" y="20520299"/>
            <a:ext cx="12809762" cy="7902926"/>
          </a:xfrm>
        </p:spPr>
        <p:txBody>
          <a:bodyPr lIns="0" tIns="468000" rIns="0" bIns="0"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2CCBB91E-3DE6-40DA-B793-D105BFE7259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631163" y="29343271"/>
            <a:ext cx="12809762" cy="7902926"/>
          </a:xfrm>
        </p:spPr>
        <p:txBody>
          <a:bodyPr lIns="0" tIns="468000" rIns="0" bIns="0"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849417" y="18801824"/>
            <a:ext cx="12794634" cy="853591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864545" y="36501597"/>
            <a:ext cx="12794634" cy="85359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67231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tittel</a:t>
            </a:r>
            <a:endParaRPr lang="nb-NO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90365" y="7123587"/>
            <a:ext cx="18619577" cy="1128329"/>
          </a:xfrm>
        </p:spPr>
        <p:txBody>
          <a:bodyPr/>
          <a:lstStyle>
            <a:lvl1pPr>
              <a:buNone/>
              <a:defRPr sz="8273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49418" y="39979271"/>
            <a:ext cx="5915107" cy="1454802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600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391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tittel</a:t>
            </a:r>
            <a:endParaRPr lang="nb-NO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90365" y="7123587"/>
            <a:ext cx="18619577" cy="1128329"/>
          </a:xfrm>
        </p:spPr>
        <p:txBody>
          <a:bodyPr/>
          <a:lstStyle>
            <a:lvl1pPr>
              <a:buNone/>
              <a:defRPr sz="8273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49418" y="39979271"/>
            <a:ext cx="5915107" cy="1454802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600"/>
            </a:lvl1pPr>
          </a:lstStyle>
          <a:p>
            <a:pPr lvl="0"/>
            <a:endParaRPr lang="nb-NO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849417" y="11646121"/>
            <a:ext cx="12809762" cy="697053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63B7F6E-B2D3-49DD-8426-1BD09447C1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631163" y="20520299"/>
            <a:ext cx="12809762" cy="697053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849417" y="29360157"/>
            <a:ext cx="12809762" cy="6970531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849417" y="18801824"/>
            <a:ext cx="12794634" cy="853591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237205BA-969F-4FC9-A5C6-DBC49347CF1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5612253" y="27664780"/>
            <a:ext cx="12794634" cy="85359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864545" y="36501597"/>
            <a:ext cx="12794634" cy="85359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331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tittel</a:t>
            </a:r>
            <a:endParaRPr lang="nb-NO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90365" y="7123587"/>
            <a:ext cx="18619577" cy="1128329"/>
          </a:xfrm>
        </p:spPr>
        <p:txBody>
          <a:bodyPr/>
          <a:lstStyle>
            <a:lvl1pPr>
              <a:buNone/>
              <a:defRPr sz="8273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49418" y="39979271"/>
            <a:ext cx="5915107" cy="1454802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600"/>
            </a:lvl1pPr>
          </a:lstStyle>
          <a:p>
            <a:pPr lvl="0"/>
            <a:endParaRPr lang="nb-NO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849417" y="11646121"/>
            <a:ext cx="12809762" cy="697053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849417" y="29360157"/>
            <a:ext cx="12809762" cy="6970531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798D9F5E-B80B-4E3A-B55B-8E2D97543B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49417" y="20520299"/>
            <a:ext cx="12809762" cy="7902926"/>
          </a:xfrm>
        </p:spPr>
        <p:txBody>
          <a:bodyPr lIns="0" tIns="468000" rIns="0" bIns="0"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2CCBB91E-3DE6-40DA-B793-D105BFE7259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631163" y="29343271"/>
            <a:ext cx="12809762" cy="7902926"/>
          </a:xfrm>
        </p:spPr>
        <p:txBody>
          <a:bodyPr lIns="0" tIns="468000" rIns="0" bIns="0"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849417" y="18801824"/>
            <a:ext cx="12794634" cy="853591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864545" y="36501597"/>
            <a:ext cx="12794634" cy="85359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15141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tittel</a:t>
            </a:r>
            <a:endParaRPr lang="nb-NO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90365" y="7123587"/>
            <a:ext cx="18619577" cy="1128329"/>
          </a:xfrm>
        </p:spPr>
        <p:txBody>
          <a:bodyPr/>
          <a:lstStyle>
            <a:lvl1pPr>
              <a:buNone/>
              <a:defRPr sz="8273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49418" y="39979271"/>
            <a:ext cx="5915107" cy="1454802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600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10927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tittel</a:t>
            </a:r>
            <a:endParaRPr lang="nb-NO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90365" y="7123587"/>
            <a:ext cx="18619577" cy="1128329"/>
          </a:xfrm>
        </p:spPr>
        <p:txBody>
          <a:bodyPr/>
          <a:lstStyle>
            <a:lvl1pPr>
              <a:buNone/>
              <a:defRPr sz="8273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49418" y="39979271"/>
            <a:ext cx="5915107" cy="1454802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600"/>
            </a:lvl1pPr>
          </a:lstStyle>
          <a:p>
            <a:pPr lvl="0"/>
            <a:endParaRPr lang="nb-NO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849417" y="11646121"/>
            <a:ext cx="12809762" cy="697053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63B7F6E-B2D3-49DD-8426-1BD09447C1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631163" y="20520299"/>
            <a:ext cx="12809762" cy="697053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849417" y="29360157"/>
            <a:ext cx="12809762" cy="6970531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849417" y="18801824"/>
            <a:ext cx="12794634" cy="853591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237205BA-969F-4FC9-A5C6-DBC49347CF1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5612253" y="27664780"/>
            <a:ext cx="12794634" cy="85359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864545" y="36501597"/>
            <a:ext cx="12794634" cy="85359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399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tittel</a:t>
            </a:r>
            <a:endParaRPr lang="nb-NO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90365" y="7123587"/>
            <a:ext cx="18619577" cy="1128329"/>
          </a:xfrm>
        </p:spPr>
        <p:txBody>
          <a:bodyPr/>
          <a:lstStyle>
            <a:lvl1pPr>
              <a:buNone/>
              <a:defRPr sz="8273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49418" y="39979271"/>
            <a:ext cx="5915107" cy="1454802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600"/>
            </a:lvl1pPr>
          </a:lstStyle>
          <a:p>
            <a:pPr lvl="0"/>
            <a:endParaRPr lang="nb-NO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849417" y="11646121"/>
            <a:ext cx="12809762" cy="697053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849417" y="29360157"/>
            <a:ext cx="12809762" cy="6970531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798D9F5E-B80B-4E3A-B55B-8E2D97543B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49417" y="20520299"/>
            <a:ext cx="12809762" cy="7902926"/>
          </a:xfrm>
        </p:spPr>
        <p:txBody>
          <a:bodyPr lIns="0" tIns="468000" rIns="0" bIns="0"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2CCBB91E-3DE6-40DA-B793-D105BFE7259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631163" y="29343271"/>
            <a:ext cx="12809762" cy="7902926"/>
          </a:xfrm>
        </p:spPr>
        <p:txBody>
          <a:bodyPr lIns="0" tIns="468000" rIns="0" bIns="0"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849417" y="18801824"/>
            <a:ext cx="12794634" cy="853591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864545" y="36501597"/>
            <a:ext cx="12794634" cy="85359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703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11" Type="http://schemas.openxmlformats.org/officeDocument/2006/relationships/image" Target="../media/image7.emf"/><Relationship Id="rId5" Type="http://schemas.openxmlformats.org/officeDocument/2006/relationships/image" Target="../media/image1.png"/><Relationship Id="rId10" Type="http://schemas.openxmlformats.org/officeDocument/2006/relationships/image" Target="../media/image6.sv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svg"/><Relationship Id="rId11" Type="http://schemas.openxmlformats.org/officeDocument/2006/relationships/image" Target="../media/image7.emf"/><Relationship Id="rId5" Type="http://schemas.openxmlformats.org/officeDocument/2006/relationships/image" Target="../media/image8.png"/><Relationship Id="rId10" Type="http://schemas.openxmlformats.org/officeDocument/2006/relationships/image" Target="../media/image6.svg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svg"/><Relationship Id="rId11" Type="http://schemas.openxmlformats.org/officeDocument/2006/relationships/image" Target="../media/image7.emf"/><Relationship Id="rId5" Type="http://schemas.openxmlformats.org/officeDocument/2006/relationships/image" Target="../media/image10.png"/><Relationship Id="rId10" Type="http://schemas.openxmlformats.org/officeDocument/2006/relationships/image" Target="../media/image6.svg"/><Relationship Id="rId4" Type="http://schemas.openxmlformats.org/officeDocument/2006/relationships/theme" Target="../theme/theme3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3EDCECB-A3A8-4461-8EAA-DF70CD478D51}"/>
              </a:ext>
            </a:extLst>
          </p:cNvPr>
          <p:cNvSpPr/>
          <p:nvPr userDrawn="1"/>
        </p:nvSpPr>
        <p:spPr>
          <a:xfrm>
            <a:off x="7983" y="80680"/>
            <a:ext cx="30274374" cy="38936734"/>
          </a:xfrm>
          <a:prstGeom prst="rect">
            <a:avLst/>
          </a:prstGeom>
          <a:solidFill>
            <a:srgbClr val="DA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8156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493B72-2B9B-4496-B95E-C5808A73D2F4}"/>
              </a:ext>
            </a:extLst>
          </p:cNvPr>
          <p:cNvSpPr/>
          <p:nvPr userDrawn="1"/>
        </p:nvSpPr>
        <p:spPr>
          <a:xfrm>
            <a:off x="-1" y="0"/>
            <a:ext cx="30275213" cy="100240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8156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253FD-626B-45AF-8209-B020EE0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0365" y="3121104"/>
            <a:ext cx="18619577" cy="372359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tittel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8183-36C4-4472-B0B1-293794F3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49417" y="11646121"/>
            <a:ext cx="26591508" cy="256000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4C224C2-98B0-4CBF-8950-0F0C0DA10B1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559743" y="111558"/>
            <a:ext cx="5617666" cy="9912514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F135C7B1-AA2D-17F3-CF78-D2BBE60A34C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612252" y="40376793"/>
            <a:ext cx="2953608" cy="761625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5D144CE-C7C9-A326-D0B6-2332151122D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584526" y="40379123"/>
            <a:ext cx="4346651" cy="759295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F20DB572-A085-B8C2-4533-F2DEF7959EB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2610" y="40329689"/>
            <a:ext cx="3650603" cy="1104384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AA156E01-0B14-F2EF-E252-B46C4903EBF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42587863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18351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xStyles>
    <p:titleStyle>
      <a:lvl1pPr algn="l" defTabSz="2252888" rtl="0" eaLnBrk="1" latinLnBrk="0" hangingPunct="1">
        <a:lnSpc>
          <a:spcPct val="90000"/>
        </a:lnSpc>
        <a:spcBef>
          <a:spcPct val="0"/>
        </a:spcBef>
        <a:buNone/>
        <a:defRPr sz="11819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563223" indent="-563223" algn="l" defTabSz="2252888" rtl="0" eaLnBrk="1" latinLnBrk="0" hangingPunct="1">
        <a:lnSpc>
          <a:spcPct val="100000"/>
        </a:lnSpc>
        <a:spcBef>
          <a:spcPts val="2464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1pPr>
      <a:lvl2pPr marL="1689667" indent="-563223" algn="l" defTabSz="2252888" rtl="0" eaLnBrk="1" latinLnBrk="0" hangingPunct="1">
        <a:lnSpc>
          <a:spcPct val="100000"/>
        </a:lnSpc>
        <a:spcBef>
          <a:spcPts val="1232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2pPr>
      <a:lvl3pPr marL="2816111" indent="-563223" algn="l" defTabSz="2252888" rtl="0" eaLnBrk="1" latinLnBrk="0" hangingPunct="1">
        <a:lnSpc>
          <a:spcPct val="100000"/>
        </a:lnSpc>
        <a:spcBef>
          <a:spcPts val="1232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3pPr>
      <a:lvl4pPr marL="3942555" indent="-563223" algn="l" defTabSz="2252888" rtl="0" eaLnBrk="1" latinLnBrk="0" hangingPunct="1">
        <a:lnSpc>
          <a:spcPct val="100000"/>
        </a:lnSpc>
        <a:spcBef>
          <a:spcPts val="1232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4pPr>
      <a:lvl5pPr marL="5068999" indent="-563223" algn="l" defTabSz="2252888" rtl="0" eaLnBrk="1" latinLnBrk="0" hangingPunct="1">
        <a:lnSpc>
          <a:spcPct val="100000"/>
        </a:lnSpc>
        <a:spcBef>
          <a:spcPts val="1232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5pPr>
      <a:lvl6pPr marL="6195443" indent="-563223" algn="l" defTabSz="2252888" rtl="0" eaLnBrk="1" latinLnBrk="0" hangingPunct="1">
        <a:lnSpc>
          <a:spcPct val="90000"/>
        </a:lnSpc>
        <a:spcBef>
          <a:spcPts val="1232"/>
        </a:spcBef>
        <a:buFont typeface="Arial" panose="020B0604020202020204" pitchFamily="34" charset="0"/>
        <a:buChar char="•"/>
        <a:defRPr sz="4434" kern="1200">
          <a:solidFill>
            <a:schemeClr val="tx1"/>
          </a:solidFill>
          <a:latin typeface="+mn-lt"/>
          <a:ea typeface="+mn-ea"/>
          <a:cs typeface="+mn-cs"/>
        </a:defRPr>
      </a:lvl6pPr>
      <a:lvl7pPr marL="7321887" indent="-563223" algn="l" defTabSz="2252888" rtl="0" eaLnBrk="1" latinLnBrk="0" hangingPunct="1">
        <a:lnSpc>
          <a:spcPct val="90000"/>
        </a:lnSpc>
        <a:spcBef>
          <a:spcPts val="1232"/>
        </a:spcBef>
        <a:buFont typeface="Arial" panose="020B0604020202020204" pitchFamily="34" charset="0"/>
        <a:buChar char="•"/>
        <a:defRPr sz="4434" kern="1200">
          <a:solidFill>
            <a:schemeClr val="tx1"/>
          </a:solidFill>
          <a:latin typeface="+mn-lt"/>
          <a:ea typeface="+mn-ea"/>
          <a:cs typeface="+mn-cs"/>
        </a:defRPr>
      </a:lvl7pPr>
      <a:lvl8pPr marL="8448331" indent="-563223" algn="l" defTabSz="2252888" rtl="0" eaLnBrk="1" latinLnBrk="0" hangingPunct="1">
        <a:lnSpc>
          <a:spcPct val="90000"/>
        </a:lnSpc>
        <a:spcBef>
          <a:spcPts val="1232"/>
        </a:spcBef>
        <a:buFont typeface="Arial" panose="020B0604020202020204" pitchFamily="34" charset="0"/>
        <a:buChar char="•"/>
        <a:defRPr sz="4434" kern="1200">
          <a:solidFill>
            <a:schemeClr val="tx1"/>
          </a:solidFill>
          <a:latin typeface="+mn-lt"/>
          <a:ea typeface="+mn-ea"/>
          <a:cs typeface="+mn-cs"/>
        </a:defRPr>
      </a:lvl8pPr>
      <a:lvl9pPr marL="9574776" indent="-563223" algn="l" defTabSz="2252888" rtl="0" eaLnBrk="1" latinLnBrk="0" hangingPunct="1">
        <a:lnSpc>
          <a:spcPct val="90000"/>
        </a:lnSpc>
        <a:spcBef>
          <a:spcPts val="1232"/>
        </a:spcBef>
        <a:buFont typeface="Arial" panose="020B0604020202020204" pitchFamily="34" charset="0"/>
        <a:buChar char="•"/>
        <a:defRPr sz="44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1pPr>
      <a:lvl2pPr marL="1126444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2pPr>
      <a:lvl3pPr marL="2252888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3pPr>
      <a:lvl4pPr marL="3379332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4pPr>
      <a:lvl5pPr marL="4505776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5pPr>
      <a:lvl6pPr marL="5632222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6pPr>
      <a:lvl7pPr marL="6758666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7pPr>
      <a:lvl8pPr marL="7885110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8pPr>
      <a:lvl9pPr marL="9011554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56" userDrawn="1">
          <p15:clr>
            <a:srgbClr val="F26B43"/>
          </p15:clr>
        </p15:guide>
        <p15:guide id="2" orient="horz" pos="1826" userDrawn="1">
          <p15:clr>
            <a:srgbClr val="F26B43"/>
          </p15:clr>
        </p15:guide>
        <p15:guide id="3" orient="horz" pos="5198" userDrawn="1">
          <p15:clr>
            <a:srgbClr val="F26B43"/>
          </p15:clr>
        </p15:guide>
        <p15:guide id="4" orient="horz" pos="7396" userDrawn="1">
          <p15:clr>
            <a:srgbClr val="F26B43"/>
          </p15:clr>
        </p15:guide>
        <p15:guide id="5" orient="horz" pos="12314" userDrawn="1">
          <p15:clr>
            <a:srgbClr val="F26B43"/>
          </p15:clr>
        </p15:guide>
        <p15:guide id="6" orient="horz" pos="12903" userDrawn="1">
          <p15:clr>
            <a:srgbClr val="F26B43"/>
          </p15:clr>
        </p15:guide>
        <p15:guide id="7" orient="horz" pos="17899" userDrawn="1">
          <p15:clr>
            <a:srgbClr val="F26B43"/>
          </p15:clr>
        </p15:guide>
        <p15:guide id="8" orient="horz" pos="18495" userDrawn="1">
          <p15:clr>
            <a:srgbClr val="F26B43"/>
          </p15:clr>
        </p15:guide>
        <p15:guide id="9" orient="horz" pos="23462" userDrawn="1">
          <p15:clr>
            <a:srgbClr val="F26B43"/>
          </p15:clr>
        </p15:guide>
        <p15:guide id="10" orient="horz" pos="24058" userDrawn="1">
          <p15:clr>
            <a:srgbClr val="F26B43"/>
          </p15:clr>
        </p15:guide>
        <p15:guide id="11" orient="horz" pos="26100" userDrawn="1">
          <p15:clr>
            <a:srgbClr val="F26B43"/>
          </p15:clr>
        </p15:guide>
        <p15:guide id="12" pos="1165" userDrawn="1">
          <p15:clr>
            <a:srgbClr val="F26B43"/>
          </p15:clr>
        </p15:guide>
        <p15:guide id="13" pos="9234" userDrawn="1">
          <p15:clr>
            <a:srgbClr val="F26B43"/>
          </p15:clr>
        </p15:guide>
        <p15:guide id="14" pos="4891" userDrawn="1">
          <p15:clr>
            <a:srgbClr val="F26B43"/>
          </p15:clr>
        </p15:guide>
        <p15:guide id="15" pos="5489" userDrawn="1">
          <p15:clr>
            <a:srgbClr val="F26B43"/>
          </p15:clr>
        </p15:guide>
        <p15:guide id="16" pos="9834" userDrawn="1">
          <p15:clr>
            <a:srgbClr val="F26B43"/>
          </p15:clr>
        </p15:guide>
        <p15:guide id="17" pos="13580" userDrawn="1">
          <p15:clr>
            <a:srgbClr val="F26B43"/>
          </p15:clr>
        </p15:guide>
        <p15:guide id="18" pos="14180" userDrawn="1">
          <p15:clr>
            <a:srgbClr val="F26B43"/>
          </p15:clr>
        </p15:guide>
        <p15:guide id="19" pos="1791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3EDCECB-A3A8-4461-8EAA-DF70CD478D51}"/>
              </a:ext>
            </a:extLst>
          </p:cNvPr>
          <p:cNvSpPr/>
          <p:nvPr userDrawn="1"/>
        </p:nvSpPr>
        <p:spPr>
          <a:xfrm>
            <a:off x="0" y="-1"/>
            <a:ext cx="30274374" cy="38936734"/>
          </a:xfrm>
          <a:prstGeom prst="rect">
            <a:avLst/>
          </a:prstGeom>
          <a:solidFill>
            <a:srgbClr val="DA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8156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493B72-2B9B-4496-B95E-C5808A73D2F4}"/>
              </a:ext>
            </a:extLst>
          </p:cNvPr>
          <p:cNvSpPr/>
          <p:nvPr userDrawn="1"/>
        </p:nvSpPr>
        <p:spPr>
          <a:xfrm>
            <a:off x="-1" y="0"/>
            <a:ext cx="30275213" cy="10024071"/>
          </a:xfrm>
          <a:prstGeom prst="rect">
            <a:avLst/>
          </a:prstGeom>
          <a:solidFill>
            <a:srgbClr val="84D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8156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BA961BA-68D2-4075-870D-68E54BC3D4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645"/>
          <a:stretch/>
        </p:blipFill>
        <p:spPr>
          <a:xfrm>
            <a:off x="0" y="-11260"/>
            <a:ext cx="30406882" cy="1004154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253FD-626B-45AF-8209-B020EE0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0365" y="3121104"/>
            <a:ext cx="18619577" cy="372359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tittel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8183-36C4-4472-B0B1-293794F3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49417" y="11646121"/>
            <a:ext cx="26591508" cy="256000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pic>
        <p:nvPicPr>
          <p:cNvPr id="8" name="Graphic 3">
            <a:extLst>
              <a:ext uri="{FF2B5EF4-FFF2-40B4-BE49-F238E27FC236}">
                <a16:creationId xmlns:a16="http://schemas.microsoft.com/office/drawing/2014/main" id="{0F281C12-8F37-2CA1-A4D5-B079916F701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612252" y="40376793"/>
            <a:ext cx="2953608" cy="761625"/>
          </a:xfrm>
          <a:prstGeom prst="rect">
            <a:avLst/>
          </a:prstGeom>
        </p:spPr>
      </p:pic>
      <p:pic>
        <p:nvPicPr>
          <p:cNvPr id="9" name="Graphic 4">
            <a:extLst>
              <a:ext uri="{FF2B5EF4-FFF2-40B4-BE49-F238E27FC236}">
                <a16:creationId xmlns:a16="http://schemas.microsoft.com/office/drawing/2014/main" id="{71566757-94A2-95DC-EA6B-0AC14B1BC30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584526" y="40379123"/>
            <a:ext cx="4346651" cy="759295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id="{01BF92B7-5DFE-BD5F-D8E6-46DFC9A1ACB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2610" y="40329689"/>
            <a:ext cx="3650603" cy="1104384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F1F6955C-0FAD-93B6-F1D0-1617067D1D5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42587863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272251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txStyles>
    <p:titleStyle>
      <a:lvl1pPr algn="l" defTabSz="2252888" rtl="0" eaLnBrk="1" latinLnBrk="0" hangingPunct="1">
        <a:lnSpc>
          <a:spcPct val="90000"/>
        </a:lnSpc>
        <a:spcBef>
          <a:spcPct val="0"/>
        </a:spcBef>
        <a:buNone/>
        <a:defRPr sz="11819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3223" indent="-563223" algn="l" defTabSz="2252888" rtl="0" eaLnBrk="1" latinLnBrk="0" hangingPunct="1">
        <a:lnSpc>
          <a:spcPct val="100000"/>
        </a:lnSpc>
        <a:spcBef>
          <a:spcPts val="2464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1pPr>
      <a:lvl2pPr marL="1689667" indent="-563223" algn="l" defTabSz="2252888" rtl="0" eaLnBrk="1" latinLnBrk="0" hangingPunct="1">
        <a:lnSpc>
          <a:spcPct val="100000"/>
        </a:lnSpc>
        <a:spcBef>
          <a:spcPts val="1232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2pPr>
      <a:lvl3pPr marL="2816111" indent="-563223" algn="l" defTabSz="2252888" rtl="0" eaLnBrk="1" latinLnBrk="0" hangingPunct="1">
        <a:lnSpc>
          <a:spcPct val="100000"/>
        </a:lnSpc>
        <a:spcBef>
          <a:spcPts val="1232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3pPr>
      <a:lvl4pPr marL="3942555" indent="-563223" algn="l" defTabSz="2252888" rtl="0" eaLnBrk="1" latinLnBrk="0" hangingPunct="1">
        <a:lnSpc>
          <a:spcPct val="100000"/>
        </a:lnSpc>
        <a:spcBef>
          <a:spcPts val="1232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4pPr>
      <a:lvl5pPr marL="5068999" indent="-563223" algn="l" defTabSz="2252888" rtl="0" eaLnBrk="1" latinLnBrk="0" hangingPunct="1">
        <a:lnSpc>
          <a:spcPct val="100000"/>
        </a:lnSpc>
        <a:spcBef>
          <a:spcPts val="1232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5pPr>
      <a:lvl6pPr marL="6195443" indent="-563223" algn="l" defTabSz="2252888" rtl="0" eaLnBrk="1" latinLnBrk="0" hangingPunct="1">
        <a:lnSpc>
          <a:spcPct val="90000"/>
        </a:lnSpc>
        <a:spcBef>
          <a:spcPts val="1232"/>
        </a:spcBef>
        <a:buFont typeface="Arial" panose="020B0604020202020204" pitchFamily="34" charset="0"/>
        <a:buChar char="•"/>
        <a:defRPr sz="4434" kern="1200">
          <a:solidFill>
            <a:schemeClr val="tx1"/>
          </a:solidFill>
          <a:latin typeface="+mn-lt"/>
          <a:ea typeface="+mn-ea"/>
          <a:cs typeface="+mn-cs"/>
        </a:defRPr>
      </a:lvl6pPr>
      <a:lvl7pPr marL="7321887" indent="-563223" algn="l" defTabSz="2252888" rtl="0" eaLnBrk="1" latinLnBrk="0" hangingPunct="1">
        <a:lnSpc>
          <a:spcPct val="90000"/>
        </a:lnSpc>
        <a:spcBef>
          <a:spcPts val="1232"/>
        </a:spcBef>
        <a:buFont typeface="Arial" panose="020B0604020202020204" pitchFamily="34" charset="0"/>
        <a:buChar char="•"/>
        <a:defRPr sz="4434" kern="1200">
          <a:solidFill>
            <a:schemeClr val="tx1"/>
          </a:solidFill>
          <a:latin typeface="+mn-lt"/>
          <a:ea typeface="+mn-ea"/>
          <a:cs typeface="+mn-cs"/>
        </a:defRPr>
      </a:lvl7pPr>
      <a:lvl8pPr marL="8448331" indent="-563223" algn="l" defTabSz="2252888" rtl="0" eaLnBrk="1" latinLnBrk="0" hangingPunct="1">
        <a:lnSpc>
          <a:spcPct val="90000"/>
        </a:lnSpc>
        <a:spcBef>
          <a:spcPts val="1232"/>
        </a:spcBef>
        <a:buFont typeface="Arial" panose="020B0604020202020204" pitchFamily="34" charset="0"/>
        <a:buChar char="•"/>
        <a:defRPr sz="4434" kern="1200">
          <a:solidFill>
            <a:schemeClr val="tx1"/>
          </a:solidFill>
          <a:latin typeface="+mn-lt"/>
          <a:ea typeface="+mn-ea"/>
          <a:cs typeface="+mn-cs"/>
        </a:defRPr>
      </a:lvl8pPr>
      <a:lvl9pPr marL="9574776" indent="-563223" algn="l" defTabSz="2252888" rtl="0" eaLnBrk="1" latinLnBrk="0" hangingPunct="1">
        <a:lnSpc>
          <a:spcPct val="90000"/>
        </a:lnSpc>
        <a:spcBef>
          <a:spcPts val="1232"/>
        </a:spcBef>
        <a:buFont typeface="Arial" panose="020B0604020202020204" pitchFamily="34" charset="0"/>
        <a:buChar char="•"/>
        <a:defRPr sz="44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1pPr>
      <a:lvl2pPr marL="1126444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2pPr>
      <a:lvl3pPr marL="2252888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3pPr>
      <a:lvl4pPr marL="3379332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4pPr>
      <a:lvl5pPr marL="4505776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5pPr>
      <a:lvl6pPr marL="5632222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6pPr>
      <a:lvl7pPr marL="6758666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7pPr>
      <a:lvl8pPr marL="7885110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8pPr>
      <a:lvl9pPr marL="9011554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56" userDrawn="1">
          <p15:clr>
            <a:srgbClr val="F26B43"/>
          </p15:clr>
        </p15:guide>
        <p15:guide id="2" orient="horz" pos="1826" userDrawn="1">
          <p15:clr>
            <a:srgbClr val="F26B43"/>
          </p15:clr>
        </p15:guide>
        <p15:guide id="3" orient="horz" pos="5198" userDrawn="1">
          <p15:clr>
            <a:srgbClr val="F26B43"/>
          </p15:clr>
        </p15:guide>
        <p15:guide id="4" orient="horz" pos="7336" userDrawn="1">
          <p15:clr>
            <a:srgbClr val="F26B43"/>
          </p15:clr>
        </p15:guide>
        <p15:guide id="5" orient="horz" pos="12314" userDrawn="1">
          <p15:clr>
            <a:srgbClr val="F26B43"/>
          </p15:clr>
        </p15:guide>
        <p15:guide id="6" orient="horz" pos="12903" userDrawn="1">
          <p15:clr>
            <a:srgbClr val="F26B43"/>
          </p15:clr>
        </p15:guide>
        <p15:guide id="7" orient="horz" pos="17899" userDrawn="1">
          <p15:clr>
            <a:srgbClr val="F26B43"/>
          </p15:clr>
        </p15:guide>
        <p15:guide id="8" orient="horz" pos="18495" userDrawn="1">
          <p15:clr>
            <a:srgbClr val="F26B43"/>
          </p15:clr>
        </p15:guide>
        <p15:guide id="9" orient="horz" pos="23462" userDrawn="1">
          <p15:clr>
            <a:srgbClr val="F26B43"/>
          </p15:clr>
        </p15:guide>
        <p15:guide id="10" orient="horz" pos="24058" userDrawn="1">
          <p15:clr>
            <a:srgbClr val="F26B43"/>
          </p15:clr>
        </p15:guide>
        <p15:guide id="11" orient="horz" pos="26100" userDrawn="1">
          <p15:clr>
            <a:srgbClr val="F26B43"/>
          </p15:clr>
        </p15:guide>
        <p15:guide id="12" pos="1165" userDrawn="1">
          <p15:clr>
            <a:srgbClr val="F26B43"/>
          </p15:clr>
        </p15:guide>
        <p15:guide id="13" pos="9234" userDrawn="1">
          <p15:clr>
            <a:srgbClr val="F26B43"/>
          </p15:clr>
        </p15:guide>
        <p15:guide id="14" pos="4891" userDrawn="1">
          <p15:clr>
            <a:srgbClr val="F26B43"/>
          </p15:clr>
        </p15:guide>
        <p15:guide id="15" pos="5489" userDrawn="1">
          <p15:clr>
            <a:srgbClr val="F26B43"/>
          </p15:clr>
        </p15:guide>
        <p15:guide id="16" pos="9834" userDrawn="1">
          <p15:clr>
            <a:srgbClr val="F26B43"/>
          </p15:clr>
        </p15:guide>
        <p15:guide id="17" pos="13580" userDrawn="1">
          <p15:clr>
            <a:srgbClr val="F26B43"/>
          </p15:clr>
        </p15:guide>
        <p15:guide id="18" pos="14180" userDrawn="1">
          <p15:clr>
            <a:srgbClr val="F26B43"/>
          </p15:clr>
        </p15:guide>
        <p15:guide id="19" pos="17916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3EDCECB-A3A8-4461-8EAA-DF70CD478D51}"/>
              </a:ext>
            </a:extLst>
          </p:cNvPr>
          <p:cNvSpPr/>
          <p:nvPr userDrawn="1"/>
        </p:nvSpPr>
        <p:spPr>
          <a:xfrm>
            <a:off x="0" y="-1"/>
            <a:ext cx="30274374" cy="38936734"/>
          </a:xfrm>
          <a:prstGeom prst="rect">
            <a:avLst/>
          </a:prstGeom>
          <a:solidFill>
            <a:srgbClr val="DA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8156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493B72-2B9B-4496-B95E-C5808A73D2F4}"/>
              </a:ext>
            </a:extLst>
          </p:cNvPr>
          <p:cNvSpPr/>
          <p:nvPr userDrawn="1"/>
        </p:nvSpPr>
        <p:spPr>
          <a:xfrm>
            <a:off x="-1" y="0"/>
            <a:ext cx="30275213" cy="10024071"/>
          </a:xfrm>
          <a:prstGeom prst="rect">
            <a:avLst/>
          </a:prstGeom>
          <a:solidFill>
            <a:srgbClr val="522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8156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253FD-626B-45AF-8209-B020EE0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0365" y="3121104"/>
            <a:ext cx="18619577" cy="372359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tittel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8183-36C4-4472-B0B1-293794F3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49417" y="11646121"/>
            <a:ext cx="26591508" cy="256000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pic>
        <p:nvPicPr>
          <p:cNvPr id="35" name="Graphic 34">
            <a:extLst>
              <a:ext uri="{FF2B5EF4-FFF2-40B4-BE49-F238E27FC236}">
                <a16:creationId xmlns:a16="http://schemas.microsoft.com/office/drawing/2014/main" id="{0A5D83EC-5EB0-41D9-BD86-073715C28A6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193022" y="90062"/>
            <a:ext cx="5337037" cy="10041540"/>
          </a:xfrm>
          <a:prstGeom prst="rect">
            <a:avLst/>
          </a:prstGeom>
        </p:spPr>
      </p:pic>
      <p:pic>
        <p:nvPicPr>
          <p:cNvPr id="7" name="Graphic 3">
            <a:extLst>
              <a:ext uri="{FF2B5EF4-FFF2-40B4-BE49-F238E27FC236}">
                <a16:creationId xmlns:a16="http://schemas.microsoft.com/office/drawing/2014/main" id="{80C10A29-F013-4634-F305-022FF0EB12D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612252" y="40376793"/>
            <a:ext cx="2953608" cy="761625"/>
          </a:xfrm>
          <a:prstGeom prst="rect">
            <a:avLst/>
          </a:prstGeom>
        </p:spPr>
      </p:pic>
      <p:pic>
        <p:nvPicPr>
          <p:cNvPr id="8" name="Graphic 4">
            <a:extLst>
              <a:ext uri="{FF2B5EF4-FFF2-40B4-BE49-F238E27FC236}">
                <a16:creationId xmlns:a16="http://schemas.microsoft.com/office/drawing/2014/main" id="{43CA06D1-78EA-B6A0-BB14-A2C1B29BEC1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584526" y="40379123"/>
            <a:ext cx="4346651" cy="759295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EE962950-BD68-ED98-FD71-6418D64EED0B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2610" y="40329689"/>
            <a:ext cx="3650603" cy="1104384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068B2A5A-D84B-BB6C-C769-AF003C36D8F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42587863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121329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</p:sldLayoutIdLst>
  <p:txStyles>
    <p:titleStyle>
      <a:lvl1pPr algn="l" defTabSz="2252888" rtl="0" eaLnBrk="1" latinLnBrk="0" hangingPunct="1">
        <a:lnSpc>
          <a:spcPct val="90000"/>
        </a:lnSpc>
        <a:spcBef>
          <a:spcPct val="0"/>
        </a:spcBef>
        <a:buNone/>
        <a:defRPr sz="11819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563223" indent="-563223" algn="l" defTabSz="2252888" rtl="0" eaLnBrk="1" latinLnBrk="0" hangingPunct="1">
        <a:lnSpc>
          <a:spcPct val="100000"/>
        </a:lnSpc>
        <a:spcBef>
          <a:spcPts val="2464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1pPr>
      <a:lvl2pPr marL="1689667" indent="-563223" algn="l" defTabSz="2252888" rtl="0" eaLnBrk="1" latinLnBrk="0" hangingPunct="1">
        <a:lnSpc>
          <a:spcPct val="100000"/>
        </a:lnSpc>
        <a:spcBef>
          <a:spcPts val="1232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2pPr>
      <a:lvl3pPr marL="2816111" indent="-563223" algn="l" defTabSz="2252888" rtl="0" eaLnBrk="1" latinLnBrk="0" hangingPunct="1">
        <a:lnSpc>
          <a:spcPct val="100000"/>
        </a:lnSpc>
        <a:spcBef>
          <a:spcPts val="1232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3pPr>
      <a:lvl4pPr marL="3942555" indent="-563223" algn="l" defTabSz="2252888" rtl="0" eaLnBrk="1" latinLnBrk="0" hangingPunct="1">
        <a:lnSpc>
          <a:spcPct val="100000"/>
        </a:lnSpc>
        <a:spcBef>
          <a:spcPts val="1232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4pPr>
      <a:lvl5pPr marL="5068999" indent="-563223" algn="l" defTabSz="2252888" rtl="0" eaLnBrk="1" latinLnBrk="0" hangingPunct="1">
        <a:lnSpc>
          <a:spcPct val="100000"/>
        </a:lnSpc>
        <a:spcBef>
          <a:spcPts val="1232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5pPr>
      <a:lvl6pPr marL="6195443" indent="-563223" algn="l" defTabSz="2252888" rtl="0" eaLnBrk="1" latinLnBrk="0" hangingPunct="1">
        <a:lnSpc>
          <a:spcPct val="90000"/>
        </a:lnSpc>
        <a:spcBef>
          <a:spcPts val="1232"/>
        </a:spcBef>
        <a:buFont typeface="Arial" panose="020B0604020202020204" pitchFamily="34" charset="0"/>
        <a:buChar char="•"/>
        <a:defRPr sz="4434" kern="1200">
          <a:solidFill>
            <a:schemeClr val="tx1"/>
          </a:solidFill>
          <a:latin typeface="+mn-lt"/>
          <a:ea typeface="+mn-ea"/>
          <a:cs typeface="+mn-cs"/>
        </a:defRPr>
      </a:lvl6pPr>
      <a:lvl7pPr marL="7321887" indent="-563223" algn="l" defTabSz="2252888" rtl="0" eaLnBrk="1" latinLnBrk="0" hangingPunct="1">
        <a:lnSpc>
          <a:spcPct val="90000"/>
        </a:lnSpc>
        <a:spcBef>
          <a:spcPts val="1232"/>
        </a:spcBef>
        <a:buFont typeface="Arial" panose="020B0604020202020204" pitchFamily="34" charset="0"/>
        <a:buChar char="•"/>
        <a:defRPr sz="4434" kern="1200">
          <a:solidFill>
            <a:schemeClr val="tx1"/>
          </a:solidFill>
          <a:latin typeface="+mn-lt"/>
          <a:ea typeface="+mn-ea"/>
          <a:cs typeface="+mn-cs"/>
        </a:defRPr>
      </a:lvl7pPr>
      <a:lvl8pPr marL="8448331" indent="-563223" algn="l" defTabSz="2252888" rtl="0" eaLnBrk="1" latinLnBrk="0" hangingPunct="1">
        <a:lnSpc>
          <a:spcPct val="90000"/>
        </a:lnSpc>
        <a:spcBef>
          <a:spcPts val="1232"/>
        </a:spcBef>
        <a:buFont typeface="Arial" panose="020B0604020202020204" pitchFamily="34" charset="0"/>
        <a:buChar char="•"/>
        <a:defRPr sz="4434" kern="1200">
          <a:solidFill>
            <a:schemeClr val="tx1"/>
          </a:solidFill>
          <a:latin typeface="+mn-lt"/>
          <a:ea typeface="+mn-ea"/>
          <a:cs typeface="+mn-cs"/>
        </a:defRPr>
      </a:lvl8pPr>
      <a:lvl9pPr marL="9574776" indent="-563223" algn="l" defTabSz="2252888" rtl="0" eaLnBrk="1" latinLnBrk="0" hangingPunct="1">
        <a:lnSpc>
          <a:spcPct val="90000"/>
        </a:lnSpc>
        <a:spcBef>
          <a:spcPts val="1232"/>
        </a:spcBef>
        <a:buFont typeface="Arial" panose="020B0604020202020204" pitchFamily="34" charset="0"/>
        <a:buChar char="•"/>
        <a:defRPr sz="44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1pPr>
      <a:lvl2pPr marL="1126444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2pPr>
      <a:lvl3pPr marL="2252888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3pPr>
      <a:lvl4pPr marL="3379332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4pPr>
      <a:lvl5pPr marL="4505776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5pPr>
      <a:lvl6pPr marL="5632222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6pPr>
      <a:lvl7pPr marL="6758666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7pPr>
      <a:lvl8pPr marL="7885110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8pPr>
      <a:lvl9pPr marL="9011554" algn="l" defTabSz="2252888" rtl="0" eaLnBrk="1" latinLnBrk="0" hangingPunct="1">
        <a:defRPr sz="44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56" userDrawn="1">
          <p15:clr>
            <a:srgbClr val="F26B43"/>
          </p15:clr>
        </p15:guide>
        <p15:guide id="2" orient="horz" pos="1826" userDrawn="1">
          <p15:clr>
            <a:srgbClr val="F26B43"/>
          </p15:clr>
        </p15:guide>
        <p15:guide id="3" orient="horz" pos="5198" userDrawn="1">
          <p15:clr>
            <a:srgbClr val="F26B43"/>
          </p15:clr>
        </p15:guide>
        <p15:guide id="4" orient="horz" pos="7336" userDrawn="1">
          <p15:clr>
            <a:srgbClr val="F26B43"/>
          </p15:clr>
        </p15:guide>
        <p15:guide id="5" orient="horz" pos="12314" userDrawn="1">
          <p15:clr>
            <a:srgbClr val="F26B43"/>
          </p15:clr>
        </p15:guide>
        <p15:guide id="6" orient="horz" pos="12903" userDrawn="1">
          <p15:clr>
            <a:srgbClr val="F26B43"/>
          </p15:clr>
        </p15:guide>
        <p15:guide id="7" orient="horz" pos="17899" userDrawn="1">
          <p15:clr>
            <a:srgbClr val="F26B43"/>
          </p15:clr>
        </p15:guide>
        <p15:guide id="8" orient="horz" pos="18495" userDrawn="1">
          <p15:clr>
            <a:srgbClr val="F26B43"/>
          </p15:clr>
        </p15:guide>
        <p15:guide id="9" orient="horz" pos="23462" userDrawn="1">
          <p15:clr>
            <a:srgbClr val="F26B43"/>
          </p15:clr>
        </p15:guide>
        <p15:guide id="10" orient="horz" pos="24058" userDrawn="1">
          <p15:clr>
            <a:srgbClr val="F26B43"/>
          </p15:clr>
        </p15:guide>
        <p15:guide id="11" orient="horz" pos="26100" userDrawn="1">
          <p15:clr>
            <a:srgbClr val="F26B43"/>
          </p15:clr>
        </p15:guide>
        <p15:guide id="12" pos="1165" userDrawn="1">
          <p15:clr>
            <a:srgbClr val="F26B43"/>
          </p15:clr>
        </p15:guide>
        <p15:guide id="13" pos="9234" userDrawn="1">
          <p15:clr>
            <a:srgbClr val="F26B43"/>
          </p15:clr>
        </p15:guide>
        <p15:guide id="14" pos="4891" userDrawn="1">
          <p15:clr>
            <a:srgbClr val="F26B43"/>
          </p15:clr>
        </p15:guide>
        <p15:guide id="15" pos="5489" userDrawn="1">
          <p15:clr>
            <a:srgbClr val="F26B43"/>
          </p15:clr>
        </p15:guide>
        <p15:guide id="16" pos="9834" userDrawn="1">
          <p15:clr>
            <a:srgbClr val="F26B43"/>
          </p15:clr>
        </p15:guide>
        <p15:guide id="17" pos="13580" userDrawn="1">
          <p15:clr>
            <a:srgbClr val="F26B43"/>
          </p15:clr>
        </p15:guide>
        <p15:guide id="18" pos="14180" userDrawn="1">
          <p15:clr>
            <a:srgbClr val="F26B43"/>
          </p15:clr>
        </p15:guide>
        <p15:guide id="19" pos="179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12EEA359-8957-45DD-B57F-58AA9D467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11800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747D9BC-76C2-4DD0-8C5B-0BD2ACAEF4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sz="8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D4AB4-AF5A-4DA5-A8DE-CD91034225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 err="1"/>
              <a:t>Kontakt</a:t>
            </a:r>
            <a:endParaRPr lang="en-GB" b="1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navn.nnavnesen@sus.no</a:t>
            </a:r>
            <a:endParaRPr lang="en-GB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DBF01D89-53D5-4F7F-B683-C5A10095988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834289" y="11745838"/>
            <a:ext cx="12809762" cy="6970531"/>
          </a:xfrm>
        </p:spPr>
        <p:txBody>
          <a:bodyPr/>
          <a:lstStyle/>
          <a:p>
            <a:endParaRPr lang="en-GB" sz="3500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6E904C-5C80-4D29-91B6-91815E7CDBF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4BC509F4-BF2E-42DC-A3B1-8FC38B94610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794E551-44CE-4619-8F37-A91C98C5CB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FE0BCDD-8B0F-436E-8207-F569E375CE7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78C9E91-EA60-4823-BBB7-BDC811317B3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CC9D87-A521-4B9B-8CE4-CD47682CEF95}"/>
              </a:ext>
            </a:extLst>
          </p:cNvPr>
          <p:cNvSpPr txBox="1"/>
          <p:nvPr/>
        </p:nvSpPr>
        <p:spPr>
          <a:xfrm>
            <a:off x="15642328" y="11741149"/>
            <a:ext cx="12809762" cy="7852927"/>
          </a:xfrm>
          <a:prstGeom prst="rect">
            <a:avLst/>
          </a:prstGeom>
          <a:noFill/>
        </p:spPr>
        <p:txBody>
          <a:bodyPr wrap="square" lIns="0" tIns="553136" rIns="0" bIns="0" rtlCol="0">
            <a:noAutofit/>
          </a:bodyPr>
          <a:lstStyle/>
          <a:p>
            <a:r>
              <a:rPr lang="en-GB" sz="5900" b="1" dirty="0" err="1"/>
              <a:t>Tittel</a:t>
            </a:r>
            <a:r>
              <a:rPr lang="en-GB" sz="5900" b="1" dirty="0"/>
              <a:t> 3: 59 </a:t>
            </a:r>
            <a:r>
              <a:rPr lang="en-GB" sz="5900" b="1" dirty="0" err="1"/>
              <a:t>pt</a:t>
            </a:r>
            <a:r>
              <a:rPr lang="en-GB" sz="5900" b="1" dirty="0"/>
              <a:t>, </a:t>
            </a:r>
            <a:r>
              <a:rPr lang="en-GB" sz="5900" b="1" dirty="0" err="1"/>
              <a:t>linjeavstand</a:t>
            </a:r>
            <a:r>
              <a:rPr lang="en-GB" sz="5900" b="1" dirty="0"/>
              <a:t> 71 </a:t>
            </a:r>
            <a:r>
              <a:rPr lang="en-GB" sz="5900" b="1" dirty="0" err="1"/>
              <a:t>pt</a:t>
            </a:r>
            <a:r>
              <a:rPr lang="en-GB" sz="5900" b="1" dirty="0"/>
              <a:t> </a:t>
            </a:r>
            <a:r>
              <a:rPr lang="en-GB" sz="5900" b="1" dirty="0" err="1"/>
              <a:t>Luptatinvel</a:t>
            </a:r>
            <a:r>
              <a:rPr lang="en-GB" sz="5900" b="1" dirty="0"/>
              <a:t> </a:t>
            </a:r>
            <a:r>
              <a:rPr lang="en-GB" sz="5900" b="1" dirty="0" err="1"/>
              <a:t>imil</a:t>
            </a:r>
            <a:r>
              <a:rPr lang="en-GB" sz="5900" b="1" dirty="0"/>
              <a:t> il es </a:t>
            </a:r>
            <a:r>
              <a:rPr lang="en-GB" sz="5900" b="1" dirty="0" err="1"/>
              <a:t>aut</a:t>
            </a:r>
            <a:r>
              <a:rPr lang="en-GB" sz="5900" b="1" dirty="0"/>
              <a:t> </a:t>
            </a:r>
            <a:r>
              <a:rPr lang="en-GB" sz="5900" b="1" dirty="0" err="1"/>
              <a:t>ut</a:t>
            </a:r>
            <a:r>
              <a:rPr lang="en-GB" sz="5900" b="1" dirty="0"/>
              <a:t> </a:t>
            </a:r>
            <a:r>
              <a:rPr lang="en-GB" sz="5900" b="1" dirty="0" err="1"/>
              <a:t>quam</a:t>
            </a:r>
            <a:endParaRPr lang="en-GB" sz="5900" b="1" dirty="0"/>
          </a:p>
          <a:p>
            <a:endParaRPr lang="en-GB" sz="3546" b="1" dirty="0"/>
          </a:p>
          <a:p>
            <a:r>
              <a:rPr lang="en-GB" sz="3500" b="1" dirty="0"/>
              <a:t>Ingress 35pt, </a:t>
            </a:r>
            <a:r>
              <a:rPr lang="en-GB" sz="3500" dirty="0"/>
              <a:t>42 </a:t>
            </a:r>
            <a:r>
              <a:rPr lang="en-GB" sz="3500" dirty="0" err="1"/>
              <a:t>avstand</a:t>
            </a:r>
            <a:r>
              <a:rPr lang="en-GB" sz="3500" dirty="0"/>
              <a:t>. </a:t>
            </a:r>
            <a:r>
              <a:rPr lang="en-GB" sz="3500" dirty="0" err="1"/>
              <a:t>volestium</a:t>
            </a:r>
            <a:r>
              <a:rPr lang="en-GB" sz="3500" dirty="0"/>
              <a:t> </a:t>
            </a:r>
            <a:r>
              <a:rPr lang="en-GB" sz="3500" dirty="0" err="1"/>
              <a:t>invel</a:t>
            </a:r>
            <a:r>
              <a:rPr lang="en-GB" sz="3500" dirty="0"/>
              <a:t> </a:t>
            </a:r>
            <a:r>
              <a:rPr lang="en-GB" sz="3500" dirty="0" err="1"/>
              <a:t>maio</a:t>
            </a:r>
            <a:r>
              <a:rPr lang="en-GB" sz="3500" dirty="0"/>
              <a:t> dolent</a:t>
            </a:r>
          </a:p>
          <a:p>
            <a:r>
              <a:rPr lang="en-GB" sz="3500" dirty="0" err="1"/>
              <a:t>faccullabo</a:t>
            </a:r>
            <a:r>
              <a:rPr lang="en-GB" sz="3500" dirty="0"/>
              <a:t>. </a:t>
            </a:r>
            <a:r>
              <a:rPr lang="en-GB" sz="3500" dirty="0" err="1"/>
              <a:t>Eheniendit</a:t>
            </a:r>
            <a:r>
              <a:rPr lang="en-GB" sz="3500" dirty="0"/>
              <a:t> </a:t>
            </a:r>
            <a:r>
              <a:rPr lang="en-GB" sz="3500" dirty="0" err="1"/>
              <a:t>quiae</a:t>
            </a:r>
            <a:r>
              <a:rPr lang="en-GB" sz="3500" dirty="0"/>
              <a:t>. Sunt </a:t>
            </a:r>
            <a:r>
              <a:rPr lang="en-GB" sz="3500" dirty="0" err="1"/>
              <a:t>exeratesti</a:t>
            </a:r>
            <a:r>
              <a:rPr lang="en-GB" sz="3500" dirty="0"/>
              <a:t> </a:t>
            </a:r>
            <a:r>
              <a:rPr lang="en-GB" sz="3500" dirty="0" err="1"/>
              <a:t>accum</a:t>
            </a:r>
            <a:r>
              <a:rPr lang="en-GB" sz="3500" dirty="0"/>
              <a:t> </a:t>
            </a:r>
            <a:r>
              <a:rPr lang="en-GB" sz="3500" dirty="0" err="1"/>
              <a:t>fugitae</a:t>
            </a:r>
            <a:endParaRPr lang="en-GB" sz="3500" dirty="0"/>
          </a:p>
          <a:p>
            <a:r>
              <a:rPr lang="en-GB" sz="3500" dirty="0"/>
              <a:t>prat </a:t>
            </a:r>
            <a:r>
              <a:rPr lang="en-GB" sz="3500" dirty="0" err="1"/>
              <a:t>omniae</a:t>
            </a:r>
            <a:r>
              <a:rPr lang="en-GB" sz="3500" dirty="0"/>
              <a:t> </a:t>
            </a:r>
            <a:r>
              <a:rPr lang="en-GB" sz="3500" dirty="0" err="1"/>
              <a:t>inctorro</a:t>
            </a:r>
            <a:r>
              <a:rPr lang="en-GB" sz="3500" dirty="0"/>
              <a:t> </a:t>
            </a:r>
            <a:r>
              <a:rPr lang="en-GB" sz="3500" dirty="0" err="1"/>
              <a:t>quas</a:t>
            </a:r>
            <a:r>
              <a:rPr lang="en-GB" sz="3500" dirty="0"/>
              <a:t> </a:t>
            </a:r>
            <a:r>
              <a:rPr lang="en-GB" sz="3500" dirty="0" err="1"/>
              <a:t>debitat</a:t>
            </a:r>
            <a:r>
              <a:rPr lang="en-GB" sz="3500" dirty="0"/>
              <a:t> </a:t>
            </a:r>
            <a:r>
              <a:rPr lang="en-GB" sz="3500" dirty="0" err="1"/>
              <a:t>iasperro</a:t>
            </a:r>
            <a:r>
              <a:rPr lang="en-GB" sz="3500" dirty="0"/>
              <a:t> </a:t>
            </a:r>
            <a:r>
              <a:rPr lang="en-GB" sz="3500" dirty="0" err="1"/>
              <a:t>commolor</a:t>
            </a:r>
            <a:endParaRPr lang="en-GB" sz="3500" dirty="0"/>
          </a:p>
          <a:p>
            <a:r>
              <a:rPr lang="en-GB" sz="3500" dirty="0" err="1"/>
              <a:t>sundigendi</a:t>
            </a:r>
            <a:r>
              <a:rPr lang="en-GB" sz="3500" dirty="0"/>
              <a:t> </a:t>
            </a:r>
            <a:r>
              <a:rPr lang="en-GB" sz="3500" dirty="0" err="1"/>
              <a:t>dendebis</a:t>
            </a:r>
            <a:r>
              <a:rPr lang="en-GB" sz="3500" dirty="0"/>
              <a:t> </a:t>
            </a:r>
            <a:r>
              <a:rPr lang="en-GB" sz="3500" dirty="0" err="1"/>
              <a:t>ati</a:t>
            </a:r>
            <a:r>
              <a:rPr lang="en-GB" sz="3500" dirty="0"/>
              <a:t> </a:t>
            </a:r>
            <a:r>
              <a:rPr lang="en-GB" sz="3500" dirty="0" err="1"/>
              <a:t>reptati</a:t>
            </a:r>
            <a:r>
              <a:rPr lang="en-GB" sz="3500" dirty="0"/>
              <a:t> </a:t>
            </a:r>
            <a:r>
              <a:rPr lang="en-GB" sz="3500" dirty="0" err="1"/>
              <a:t>occae</a:t>
            </a:r>
            <a:r>
              <a:rPr lang="en-GB" sz="3500" dirty="0"/>
              <a:t> non </a:t>
            </a:r>
            <a:r>
              <a:rPr lang="en-GB" sz="3500" dirty="0" err="1"/>
              <a:t>ea</a:t>
            </a:r>
            <a:r>
              <a:rPr lang="en-GB" sz="3500" dirty="0"/>
              <a:t> in </a:t>
            </a:r>
            <a:r>
              <a:rPr lang="en-GB" sz="3500" dirty="0" err="1"/>
              <a:t>eatus</a:t>
            </a:r>
            <a:endParaRPr lang="en-GB" sz="3500" dirty="0"/>
          </a:p>
          <a:p>
            <a:r>
              <a:rPr lang="en-GB" sz="3500" dirty="0" err="1"/>
              <a:t>Occaerferum</a:t>
            </a:r>
            <a:r>
              <a:rPr lang="en-GB" sz="3500" dirty="0"/>
              <a:t> </a:t>
            </a:r>
            <a:r>
              <a:rPr lang="en-GB" sz="3500" dirty="0" err="1"/>
              <a:t>eatemolorro</a:t>
            </a:r>
            <a:r>
              <a:rPr lang="en-GB" sz="3500" dirty="0"/>
              <a:t> </a:t>
            </a:r>
            <a:r>
              <a:rPr lang="en-GB" sz="3500" dirty="0" err="1"/>
              <a:t>elit</a:t>
            </a:r>
            <a:r>
              <a:rPr lang="en-GB" sz="3500" dirty="0"/>
              <a:t> </a:t>
            </a:r>
            <a:r>
              <a:rPr lang="en-GB" sz="3500" dirty="0" err="1"/>
              <a:t>desecus</a:t>
            </a:r>
            <a:r>
              <a:rPr lang="en-GB" sz="3500" dirty="0"/>
              <a:t> </a:t>
            </a:r>
            <a:r>
              <a:rPr lang="en-GB" sz="3500" dirty="0" err="1"/>
              <a:t>cilluptas</a:t>
            </a:r>
            <a:r>
              <a:rPr lang="en-GB" sz="3500" dirty="0"/>
              <a:t> </a:t>
            </a:r>
            <a:r>
              <a:rPr lang="en-GB" sz="3500" dirty="0" err="1"/>
              <a:t>rerovid</a:t>
            </a:r>
            <a:endParaRPr lang="en-GB" sz="3500" dirty="0"/>
          </a:p>
          <a:p>
            <a:r>
              <a:rPr lang="en-GB" sz="3500" dirty="0" err="1"/>
              <a:t>ucipsa</a:t>
            </a:r>
            <a:r>
              <a:rPr lang="en-GB" sz="3500" dirty="0"/>
              <a:t> </a:t>
            </a:r>
            <a:r>
              <a:rPr lang="en-GB" sz="3500" dirty="0" err="1"/>
              <a:t>quae</a:t>
            </a:r>
            <a:r>
              <a:rPr lang="en-GB" sz="3500" dirty="0"/>
              <a:t> pre </a:t>
            </a:r>
            <a:r>
              <a:rPr lang="en-GB" sz="3500" dirty="0" err="1"/>
              <a:t>dolor</a:t>
            </a:r>
            <a:r>
              <a:rPr lang="en-GB" sz="3500" dirty="0"/>
              <a:t> rem res </a:t>
            </a:r>
            <a:r>
              <a:rPr lang="en-GB" sz="3500" dirty="0" err="1"/>
              <a:t>ut</a:t>
            </a:r>
            <a:r>
              <a:rPr lang="en-GB" sz="3500" dirty="0"/>
              <a:t> </a:t>
            </a:r>
            <a:r>
              <a:rPr lang="en-GB" sz="3500" dirty="0" err="1"/>
              <a:t>porio</a:t>
            </a:r>
            <a:r>
              <a:rPr lang="en-GB" sz="3500" dirty="0"/>
              <a:t> </a:t>
            </a:r>
            <a:r>
              <a:rPr lang="en-GB" sz="3500" dirty="0" err="1"/>
              <a:t>omnihit</a:t>
            </a:r>
            <a:r>
              <a:rPr lang="en-GB" sz="3500" dirty="0"/>
              <a:t> qui </a:t>
            </a:r>
            <a:r>
              <a:rPr lang="en-GB" sz="3500" dirty="0" err="1"/>
              <a:t>quaspelit</a:t>
            </a:r>
            <a:endParaRPr lang="en-GB" sz="3500" dirty="0"/>
          </a:p>
          <a:p>
            <a:r>
              <a:rPr lang="en-GB" sz="3500" dirty="0"/>
              <a:t>pa </a:t>
            </a:r>
            <a:r>
              <a:rPr lang="en-GB" sz="3500" dirty="0" err="1"/>
              <a:t>pellicae</a:t>
            </a:r>
            <a:r>
              <a:rPr lang="en-GB" sz="3500" dirty="0"/>
              <a:t> </a:t>
            </a:r>
            <a:r>
              <a:rPr lang="en-GB" sz="3500" dirty="0" err="1"/>
              <a:t>doluptae</a:t>
            </a:r>
            <a:r>
              <a:rPr lang="en-GB" sz="3500" dirty="0"/>
              <a:t> </a:t>
            </a:r>
            <a:r>
              <a:rPr lang="en-GB" sz="3500" dirty="0" err="1"/>
              <a:t>nimolupta</a:t>
            </a:r>
            <a:r>
              <a:rPr lang="en-GB" sz="3500" dirty="0"/>
              <a:t> </a:t>
            </a:r>
            <a:r>
              <a:rPr lang="en-GB" sz="3500" dirty="0" err="1"/>
              <a:t>quia</a:t>
            </a:r>
            <a:r>
              <a:rPr lang="en-GB" sz="3500" dirty="0"/>
              <a:t> </a:t>
            </a:r>
            <a:r>
              <a:rPr lang="en-GB" sz="3500" dirty="0" err="1"/>
              <a:t>volores</a:t>
            </a:r>
            <a:r>
              <a:rPr lang="en-GB" sz="3500" dirty="0"/>
              <a:t> </a:t>
            </a:r>
            <a:r>
              <a:rPr lang="en-GB" sz="3500" dirty="0" err="1"/>
              <a:t>tionsent</a:t>
            </a:r>
            <a:r>
              <a:rPr lang="en-GB" sz="3500" dirty="0"/>
              <a:t> et,</a:t>
            </a:r>
          </a:p>
          <a:p>
            <a:r>
              <a:rPr lang="en-GB" sz="3500" dirty="0" err="1"/>
              <a:t>commod</a:t>
            </a:r>
            <a:r>
              <a:rPr lang="en-GB" sz="3500" dirty="0"/>
              <a:t> </a:t>
            </a:r>
            <a:r>
              <a:rPr lang="en-GB" sz="3500" dirty="0" err="1"/>
              <a:t>quidebis</a:t>
            </a:r>
            <a:r>
              <a:rPr lang="en-GB" sz="3500" dirty="0"/>
              <a:t> con et </a:t>
            </a:r>
            <a:r>
              <a:rPr lang="en-GB" sz="3500" dirty="0" err="1"/>
              <a:t>officto</a:t>
            </a:r>
            <a:r>
              <a:rPr lang="en-GB" sz="3500" dirty="0"/>
              <a:t> </a:t>
            </a:r>
            <a:r>
              <a:rPr lang="en-GB" sz="3500" dirty="0" err="1"/>
              <a:t>doloreriam</a:t>
            </a:r>
            <a:r>
              <a:rPr lang="en-GB" sz="3500" dirty="0"/>
              <a:t>, </a:t>
            </a:r>
            <a:r>
              <a:rPr lang="en-GB" sz="3500" dirty="0" err="1"/>
              <a:t>ero</a:t>
            </a:r>
            <a:r>
              <a:rPr lang="en-GB" sz="3500" dirty="0"/>
              <a:t> </a:t>
            </a:r>
            <a:r>
              <a:rPr lang="en-GB" sz="3500" dirty="0" err="1"/>
              <a:t>estiunt</a:t>
            </a:r>
            <a:endParaRPr lang="en-GB" sz="3500" dirty="0"/>
          </a:p>
          <a:p>
            <a:r>
              <a:rPr lang="en-GB" sz="3500" dirty="0" err="1"/>
              <a:t>labPos</a:t>
            </a:r>
            <a:r>
              <a:rPr lang="en-GB" sz="3500" dirty="0"/>
              <a:t> et </a:t>
            </a:r>
            <a:r>
              <a:rPr lang="en-GB" sz="3500" dirty="0" err="1"/>
              <a:t>ea</a:t>
            </a:r>
            <a:r>
              <a:rPr lang="en-GB" sz="3500" dirty="0"/>
              <a:t> qui </a:t>
            </a:r>
            <a:r>
              <a:rPr lang="en-GB" sz="3500" dirty="0" err="1"/>
              <a:t>dolores</a:t>
            </a:r>
            <a:r>
              <a:rPr lang="en-GB" sz="3500" dirty="0"/>
              <a:t> sit, et </a:t>
            </a:r>
            <a:r>
              <a:rPr lang="en-GB" sz="3500" dirty="0" err="1"/>
              <a:t>exped</a:t>
            </a:r>
            <a:r>
              <a:rPr lang="en-GB" sz="3500" dirty="0"/>
              <a:t> </a:t>
            </a:r>
            <a:r>
              <a:rPr lang="en-GB" sz="3500" dirty="0" err="1"/>
              <a:t>ea</a:t>
            </a:r>
            <a:r>
              <a:rPr lang="en-GB" sz="3500" dirty="0"/>
              <a:t> </a:t>
            </a:r>
            <a:r>
              <a:rPr lang="en-GB" sz="3500" dirty="0" err="1"/>
              <a:t>serrovidunt</a:t>
            </a:r>
            <a:r>
              <a:rPr lang="en-GB" sz="3500" dirty="0"/>
              <a:t> 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405F14-00D6-4067-B1B7-0B4710B5C2CA}"/>
              </a:ext>
            </a:extLst>
          </p:cNvPr>
          <p:cNvSpPr txBox="1"/>
          <p:nvPr/>
        </p:nvSpPr>
        <p:spPr>
          <a:xfrm>
            <a:off x="1864545" y="20520299"/>
            <a:ext cx="12782730" cy="7901330"/>
          </a:xfrm>
          <a:prstGeom prst="rect">
            <a:avLst/>
          </a:prstGeom>
          <a:noFill/>
        </p:spPr>
        <p:txBody>
          <a:bodyPr wrap="square" lIns="0" tIns="553136" rIns="0" bIns="0" rtlCol="0">
            <a:noAutofit/>
          </a:bodyPr>
          <a:lstStyle/>
          <a:p>
            <a:r>
              <a:rPr lang="en-GB" sz="5900" b="1" dirty="0" err="1"/>
              <a:t>Tittel</a:t>
            </a:r>
            <a:r>
              <a:rPr lang="en-GB" sz="5900" b="1" dirty="0"/>
              <a:t> 3: 59 </a:t>
            </a:r>
            <a:r>
              <a:rPr lang="en-GB" sz="5900" b="1" dirty="0" err="1"/>
              <a:t>pt</a:t>
            </a:r>
            <a:r>
              <a:rPr lang="en-GB" sz="5900" b="1" dirty="0"/>
              <a:t>, </a:t>
            </a:r>
            <a:r>
              <a:rPr lang="en-GB" sz="5900" b="1" dirty="0" err="1"/>
              <a:t>linjeavstand</a:t>
            </a:r>
            <a:r>
              <a:rPr lang="en-GB" sz="5900" b="1" dirty="0"/>
              <a:t> 71 </a:t>
            </a:r>
            <a:r>
              <a:rPr lang="en-GB" sz="5900" b="1" dirty="0" err="1"/>
              <a:t>pt</a:t>
            </a:r>
            <a:r>
              <a:rPr lang="en-GB" sz="5900" b="1" dirty="0"/>
              <a:t> </a:t>
            </a:r>
            <a:r>
              <a:rPr lang="en-GB" sz="5900" b="1" dirty="0" err="1"/>
              <a:t>Luptatinvel</a:t>
            </a:r>
            <a:r>
              <a:rPr lang="en-GB" sz="5900" b="1" dirty="0"/>
              <a:t> </a:t>
            </a:r>
            <a:r>
              <a:rPr lang="en-GB" sz="5900" b="1" dirty="0" err="1"/>
              <a:t>imil</a:t>
            </a:r>
            <a:r>
              <a:rPr lang="en-GB" sz="5900" b="1" dirty="0"/>
              <a:t> il es </a:t>
            </a:r>
            <a:r>
              <a:rPr lang="en-GB" sz="5900" b="1" dirty="0" err="1"/>
              <a:t>aut</a:t>
            </a:r>
            <a:r>
              <a:rPr lang="en-GB" sz="5900" b="1" dirty="0"/>
              <a:t> </a:t>
            </a:r>
            <a:r>
              <a:rPr lang="en-GB" sz="5900" b="1" dirty="0" err="1"/>
              <a:t>ut</a:t>
            </a:r>
            <a:r>
              <a:rPr lang="en-GB" sz="5900" b="1" dirty="0"/>
              <a:t> </a:t>
            </a:r>
            <a:r>
              <a:rPr lang="en-GB" sz="5900" b="1" dirty="0" err="1"/>
              <a:t>quam</a:t>
            </a:r>
            <a:endParaRPr lang="en-GB" sz="5900" b="1" dirty="0"/>
          </a:p>
          <a:p>
            <a:endParaRPr lang="en-GB" sz="3546" b="1" dirty="0"/>
          </a:p>
          <a:p>
            <a:r>
              <a:rPr lang="en-GB" sz="3500" b="1" dirty="0"/>
              <a:t>Ingress 35pt, </a:t>
            </a:r>
            <a:r>
              <a:rPr lang="en-GB" sz="3500" dirty="0"/>
              <a:t>42 </a:t>
            </a:r>
            <a:r>
              <a:rPr lang="en-GB" sz="3500" dirty="0" err="1"/>
              <a:t>avstand</a:t>
            </a:r>
            <a:r>
              <a:rPr lang="en-GB" sz="3500" dirty="0"/>
              <a:t>. </a:t>
            </a:r>
            <a:r>
              <a:rPr lang="en-GB" sz="3500" dirty="0" err="1"/>
              <a:t>volestium</a:t>
            </a:r>
            <a:r>
              <a:rPr lang="en-GB" sz="3500" dirty="0"/>
              <a:t> </a:t>
            </a:r>
            <a:r>
              <a:rPr lang="en-GB" sz="3500" dirty="0" err="1"/>
              <a:t>invel</a:t>
            </a:r>
            <a:r>
              <a:rPr lang="en-GB" sz="3500" dirty="0"/>
              <a:t> </a:t>
            </a:r>
            <a:r>
              <a:rPr lang="en-GB" sz="3500" dirty="0" err="1"/>
              <a:t>maio</a:t>
            </a:r>
            <a:r>
              <a:rPr lang="en-GB" sz="3500" dirty="0"/>
              <a:t> dolent</a:t>
            </a:r>
          </a:p>
          <a:p>
            <a:r>
              <a:rPr lang="en-GB" sz="3500" dirty="0" err="1"/>
              <a:t>faccullabo</a:t>
            </a:r>
            <a:r>
              <a:rPr lang="en-GB" sz="3500" dirty="0"/>
              <a:t>. </a:t>
            </a:r>
            <a:r>
              <a:rPr lang="en-GB" sz="3500" dirty="0" err="1"/>
              <a:t>Eheniendit</a:t>
            </a:r>
            <a:r>
              <a:rPr lang="en-GB" sz="3500" dirty="0"/>
              <a:t> </a:t>
            </a:r>
            <a:r>
              <a:rPr lang="en-GB" sz="3500" dirty="0" err="1"/>
              <a:t>quiae</a:t>
            </a:r>
            <a:r>
              <a:rPr lang="en-GB" sz="3500" dirty="0"/>
              <a:t>. Sunt </a:t>
            </a:r>
            <a:r>
              <a:rPr lang="en-GB" sz="3500" dirty="0" err="1"/>
              <a:t>exeratesti</a:t>
            </a:r>
            <a:r>
              <a:rPr lang="en-GB" sz="3500" dirty="0"/>
              <a:t> </a:t>
            </a:r>
            <a:r>
              <a:rPr lang="en-GB" sz="3500" dirty="0" err="1"/>
              <a:t>accum</a:t>
            </a:r>
            <a:r>
              <a:rPr lang="en-GB" sz="3500" dirty="0"/>
              <a:t> </a:t>
            </a:r>
            <a:r>
              <a:rPr lang="en-GB" sz="3500" dirty="0" err="1"/>
              <a:t>fugitae</a:t>
            </a:r>
            <a:endParaRPr lang="en-GB" sz="3500" dirty="0"/>
          </a:p>
          <a:p>
            <a:r>
              <a:rPr lang="en-GB" sz="3500" dirty="0"/>
              <a:t>prat </a:t>
            </a:r>
            <a:r>
              <a:rPr lang="en-GB" sz="3500" dirty="0" err="1"/>
              <a:t>omniae</a:t>
            </a:r>
            <a:r>
              <a:rPr lang="en-GB" sz="3500" dirty="0"/>
              <a:t> </a:t>
            </a:r>
            <a:r>
              <a:rPr lang="en-GB" sz="3500" dirty="0" err="1"/>
              <a:t>inctorro</a:t>
            </a:r>
            <a:r>
              <a:rPr lang="en-GB" sz="3500" dirty="0"/>
              <a:t> </a:t>
            </a:r>
            <a:r>
              <a:rPr lang="en-GB" sz="3500" dirty="0" err="1"/>
              <a:t>quas</a:t>
            </a:r>
            <a:r>
              <a:rPr lang="en-GB" sz="3500" dirty="0"/>
              <a:t> </a:t>
            </a:r>
            <a:r>
              <a:rPr lang="en-GB" sz="3500" dirty="0" err="1"/>
              <a:t>debitat</a:t>
            </a:r>
            <a:r>
              <a:rPr lang="en-GB" sz="3500" dirty="0"/>
              <a:t> </a:t>
            </a:r>
            <a:r>
              <a:rPr lang="en-GB" sz="3500" dirty="0" err="1"/>
              <a:t>iasperro</a:t>
            </a:r>
            <a:r>
              <a:rPr lang="en-GB" sz="3500" dirty="0"/>
              <a:t> </a:t>
            </a:r>
            <a:r>
              <a:rPr lang="en-GB" sz="3500" dirty="0" err="1"/>
              <a:t>commolor</a:t>
            </a:r>
            <a:endParaRPr lang="en-GB" sz="3500" dirty="0"/>
          </a:p>
          <a:p>
            <a:r>
              <a:rPr lang="en-GB" sz="3500" dirty="0" err="1"/>
              <a:t>sundigendi</a:t>
            </a:r>
            <a:r>
              <a:rPr lang="en-GB" sz="3500" dirty="0"/>
              <a:t> </a:t>
            </a:r>
            <a:r>
              <a:rPr lang="en-GB" sz="3500" dirty="0" err="1"/>
              <a:t>dendebis</a:t>
            </a:r>
            <a:r>
              <a:rPr lang="en-GB" sz="3500" dirty="0"/>
              <a:t> </a:t>
            </a:r>
            <a:r>
              <a:rPr lang="en-GB" sz="3500" dirty="0" err="1"/>
              <a:t>ati</a:t>
            </a:r>
            <a:r>
              <a:rPr lang="en-GB" sz="3500" dirty="0"/>
              <a:t> </a:t>
            </a:r>
            <a:r>
              <a:rPr lang="en-GB" sz="3500" dirty="0" err="1"/>
              <a:t>reptati</a:t>
            </a:r>
            <a:r>
              <a:rPr lang="en-GB" sz="3500" dirty="0"/>
              <a:t> </a:t>
            </a:r>
            <a:r>
              <a:rPr lang="en-GB" sz="3500" dirty="0" err="1"/>
              <a:t>occae</a:t>
            </a:r>
            <a:r>
              <a:rPr lang="en-GB" sz="3500" dirty="0"/>
              <a:t> non </a:t>
            </a:r>
            <a:r>
              <a:rPr lang="en-GB" sz="3500" dirty="0" err="1"/>
              <a:t>ea</a:t>
            </a:r>
            <a:r>
              <a:rPr lang="en-GB" sz="3500" dirty="0"/>
              <a:t> in </a:t>
            </a:r>
            <a:r>
              <a:rPr lang="en-GB" sz="3500" dirty="0" err="1"/>
              <a:t>eatus</a:t>
            </a:r>
            <a:endParaRPr lang="en-GB" sz="3500" dirty="0"/>
          </a:p>
          <a:p>
            <a:r>
              <a:rPr lang="en-GB" sz="3500" dirty="0" err="1"/>
              <a:t>Occaerferum</a:t>
            </a:r>
            <a:r>
              <a:rPr lang="en-GB" sz="3500" dirty="0"/>
              <a:t> </a:t>
            </a:r>
            <a:r>
              <a:rPr lang="en-GB" sz="3500" dirty="0" err="1"/>
              <a:t>eatemolorro</a:t>
            </a:r>
            <a:r>
              <a:rPr lang="en-GB" sz="3500" dirty="0"/>
              <a:t> </a:t>
            </a:r>
            <a:r>
              <a:rPr lang="en-GB" sz="3500" dirty="0" err="1"/>
              <a:t>elit</a:t>
            </a:r>
            <a:r>
              <a:rPr lang="en-GB" sz="3500" dirty="0"/>
              <a:t> </a:t>
            </a:r>
            <a:r>
              <a:rPr lang="en-GB" sz="3500" dirty="0" err="1"/>
              <a:t>desecus</a:t>
            </a:r>
            <a:r>
              <a:rPr lang="en-GB" sz="3500" dirty="0"/>
              <a:t> </a:t>
            </a:r>
            <a:r>
              <a:rPr lang="en-GB" sz="3500" dirty="0" err="1"/>
              <a:t>cilluptas</a:t>
            </a:r>
            <a:r>
              <a:rPr lang="en-GB" sz="3500" dirty="0"/>
              <a:t> </a:t>
            </a:r>
            <a:r>
              <a:rPr lang="en-GB" sz="3500" dirty="0" err="1"/>
              <a:t>rerovid</a:t>
            </a:r>
            <a:endParaRPr lang="en-GB" sz="3500" dirty="0"/>
          </a:p>
          <a:p>
            <a:r>
              <a:rPr lang="en-GB" sz="3500" dirty="0" err="1"/>
              <a:t>ucipsa</a:t>
            </a:r>
            <a:r>
              <a:rPr lang="en-GB" sz="3500" dirty="0"/>
              <a:t> </a:t>
            </a:r>
            <a:r>
              <a:rPr lang="en-GB" sz="3500" dirty="0" err="1"/>
              <a:t>quae</a:t>
            </a:r>
            <a:r>
              <a:rPr lang="en-GB" sz="3500" dirty="0"/>
              <a:t> pre </a:t>
            </a:r>
            <a:r>
              <a:rPr lang="en-GB" sz="3500" dirty="0" err="1"/>
              <a:t>dolor</a:t>
            </a:r>
            <a:r>
              <a:rPr lang="en-GB" sz="3500" dirty="0"/>
              <a:t> rem res </a:t>
            </a:r>
            <a:r>
              <a:rPr lang="en-GB" sz="3500" dirty="0" err="1"/>
              <a:t>ut</a:t>
            </a:r>
            <a:r>
              <a:rPr lang="en-GB" sz="3500" dirty="0"/>
              <a:t> </a:t>
            </a:r>
            <a:r>
              <a:rPr lang="en-GB" sz="3500" dirty="0" err="1"/>
              <a:t>porio</a:t>
            </a:r>
            <a:r>
              <a:rPr lang="en-GB" sz="3500" dirty="0"/>
              <a:t> </a:t>
            </a:r>
            <a:r>
              <a:rPr lang="en-GB" sz="3500" dirty="0" err="1"/>
              <a:t>omnihit</a:t>
            </a:r>
            <a:r>
              <a:rPr lang="en-GB" sz="3500" dirty="0"/>
              <a:t> qui </a:t>
            </a:r>
            <a:r>
              <a:rPr lang="en-GB" sz="3500" dirty="0" err="1"/>
              <a:t>quaspelit</a:t>
            </a:r>
            <a:endParaRPr lang="en-GB" sz="3500" dirty="0"/>
          </a:p>
          <a:p>
            <a:r>
              <a:rPr lang="en-GB" sz="3500" dirty="0"/>
              <a:t>pa </a:t>
            </a:r>
            <a:r>
              <a:rPr lang="en-GB" sz="3500" dirty="0" err="1"/>
              <a:t>pellicae</a:t>
            </a:r>
            <a:r>
              <a:rPr lang="en-GB" sz="3500" dirty="0"/>
              <a:t> </a:t>
            </a:r>
            <a:r>
              <a:rPr lang="en-GB" sz="3500" dirty="0" err="1"/>
              <a:t>doluptae</a:t>
            </a:r>
            <a:r>
              <a:rPr lang="en-GB" sz="3500" dirty="0"/>
              <a:t> </a:t>
            </a:r>
            <a:r>
              <a:rPr lang="en-GB" sz="3500" dirty="0" err="1"/>
              <a:t>nimolupta</a:t>
            </a:r>
            <a:r>
              <a:rPr lang="en-GB" sz="3500" dirty="0"/>
              <a:t> </a:t>
            </a:r>
            <a:r>
              <a:rPr lang="en-GB" sz="3500" dirty="0" err="1"/>
              <a:t>quia</a:t>
            </a:r>
            <a:r>
              <a:rPr lang="en-GB" sz="3500" dirty="0"/>
              <a:t> </a:t>
            </a:r>
            <a:r>
              <a:rPr lang="en-GB" sz="3500" dirty="0" err="1"/>
              <a:t>volores</a:t>
            </a:r>
            <a:r>
              <a:rPr lang="en-GB" sz="3500" dirty="0"/>
              <a:t> </a:t>
            </a:r>
            <a:r>
              <a:rPr lang="en-GB" sz="3500" dirty="0" err="1"/>
              <a:t>tionsent</a:t>
            </a:r>
            <a:r>
              <a:rPr lang="en-GB" sz="3500" dirty="0"/>
              <a:t> et,</a:t>
            </a:r>
          </a:p>
          <a:p>
            <a:r>
              <a:rPr lang="en-GB" sz="3500" dirty="0" err="1"/>
              <a:t>commod</a:t>
            </a:r>
            <a:r>
              <a:rPr lang="en-GB" sz="3500" dirty="0"/>
              <a:t> </a:t>
            </a:r>
            <a:r>
              <a:rPr lang="en-GB" sz="3500" dirty="0" err="1"/>
              <a:t>quidebis</a:t>
            </a:r>
            <a:r>
              <a:rPr lang="en-GB" sz="3500" dirty="0"/>
              <a:t> con et </a:t>
            </a:r>
            <a:r>
              <a:rPr lang="en-GB" sz="3500" dirty="0" err="1"/>
              <a:t>officto</a:t>
            </a:r>
            <a:r>
              <a:rPr lang="en-GB" sz="3500" dirty="0"/>
              <a:t> </a:t>
            </a:r>
            <a:r>
              <a:rPr lang="en-GB" sz="3500" dirty="0" err="1"/>
              <a:t>doloreriam</a:t>
            </a:r>
            <a:r>
              <a:rPr lang="en-GB" sz="3500" dirty="0"/>
              <a:t>, </a:t>
            </a:r>
            <a:r>
              <a:rPr lang="en-GB" sz="3500" dirty="0" err="1"/>
              <a:t>ero</a:t>
            </a:r>
            <a:r>
              <a:rPr lang="en-GB" sz="3500" dirty="0"/>
              <a:t> </a:t>
            </a:r>
            <a:r>
              <a:rPr lang="en-GB" sz="3500" dirty="0" err="1"/>
              <a:t>estiunt</a:t>
            </a:r>
            <a:endParaRPr lang="en-GB" sz="3500" dirty="0"/>
          </a:p>
          <a:p>
            <a:r>
              <a:rPr lang="en-GB" sz="3500" dirty="0" err="1"/>
              <a:t>labPos</a:t>
            </a:r>
            <a:r>
              <a:rPr lang="en-GB" sz="3500" dirty="0"/>
              <a:t> et </a:t>
            </a:r>
            <a:r>
              <a:rPr lang="en-GB" sz="3500" dirty="0" err="1"/>
              <a:t>ea</a:t>
            </a:r>
            <a:r>
              <a:rPr lang="en-GB" sz="3500" dirty="0"/>
              <a:t> qui </a:t>
            </a:r>
            <a:r>
              <a:rPr lang="en-GB" sz="3500" dirty="0" err="1"/>
              <a:t>dolores</a:t>
            </a:r>
            <a:r>
              <a:rPr lang="en-GB" sz="3500" dirty="0"/>
              <a:t> sit, et </a:t>
            </a:r>
            <a:r>
              <a:rPr lang="en-GB" sz="3500" dirty="0" err="1"/>
              <a:t>exped</a:t>
            </a:r>
            <a:r>
              <a:rPr lang="en-GB" sz="3500" dirty="0"/>
              <a:t> </a:t>
            </a:r>
            <a:r>
              <a:rPr lang="en-GB" sz="3500" dirty="0" err="1"/>
              <a:t>ea</a:t>
            </a:r>
            <a:r>
              <a:rPr lang="en-GB" sz="3500" dirty="0"/>
              <a:t> </a:t>
            </a:r>
            <a:r>
              <a:rPr lang="en-GB" sz="3500" dirty="0" err="1"/>
              <a:t>serrovidunt</a:t>
            </a:r>
            <a:r>
              <a:rPr lang="en-GB" sz="3500" dirty="0"/>
              <a:t> 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81E50F-F4E7-416E-99CD-E5C4D3528549}"/>
              </a:ext>
            </a:extLst>
          </p:cNvPr>
          <p:cNvSpPr txBox="1"/>
          <p:nvPr/>
        </p:nvSpPr>
        <p:spPr>
          <a:xfrm>
            <a:off x="15642328" y="29360157"/>
            <a:ext cx="12809762" cy="7901330"/>
          </a:xfrm>
          <a:prstGeom prst="rect">
            <a:avLst/>
          </a:prstGeom>
          <a:noFill/>
        </p:spPr>
        <p:txBody>
          <a:bodyPr wrap="square" lIns="0" tIns="553136" rIns="0" bIns="0" rtlCol="0">
            <a:noAutofit/>
          </a:bodyPr>
          <a:lstStyle/>
          <a:p>
            <a:r>
              <a:rPr lang="en-GB" sz="5900" b="1" dirty="0" err="1"/>
              <a:t>Tittel</a:t>
            </a:r>
            <a:r>
              <a:rPr lang="en-GB" sz="5900" b="1" dirty="0"/>
              <a:t> 3: 59 </a:t>
            </a:r>
            <a:r>
              <a:rPr lang="en-GB" sz="5900" b="1" dirty="0" err="1"/>
              <a:t>pt</a:t>
            </a:r>
            <a:r>
              <a:rPr lang="en-GB" sz="5900" b="1" dirty="0"/>
              <a:t>, </a:t>
            </a:r>
            <a:r>
              <a:rPr lang="en-GB" sz="5900" b="1" dirty="0" err="1"/>
              <a:t>linjeavstand</a:t>
            </a:r>
            <a:r>
              <a:rPr lang="en-GB" sz="5900" b="1" dirty="0"/>
              <a:t> 71 </a:t>
            </a:r>
            <a:r>
              <a:rPr lang="en-GB" sz="5900" b="1" dirty="0" err="1"/>
              <a:t>pt</a:t>
            </a:r>
            <a:r>
              <a:rPr lang="en-GB" sz="5900" b="1" dirty="0"/>
              <a:t> </a:t>
            </a:r>
            <a:r>
              <a:rPr lang="en-GB" sz="5900" b="1" dirty="0" err="1"/>
              <a:t>Luptatinvel</a:t>
            </a:r>
            <a:r>
              <a:rPr lang="en-GB" sz="5900" b="1" dirty="0"/>
              <a:t> </a:t>
            </a:r>
            <a:r>
              <a:rPr lang="en-GB" sz="5900" b="1" dirty="0" err="1"/>
              <a:t>imil</a:t>
            </a:r>
            <a:r>
              <a:rPr lang="en-GB" sz="5900" b="1" dirty="0"/>
              <a:t> il es </a:t>
            </a:r>
            <a:r>
              <a:rPr lang="en-GB" sz="5900" b="1" dirty="0" err="1"/>
              <a:t>aut</a:t>
            </a:r>
            <a:r>
              <a:rPr lang="en-GB" sz="5900" b="1" dirty="0"/>
              <a:t> </a:t>
            </a:r>
            <a:r>
              <a:rPr lang="en-GB" sz="5900" b="1" dirty="0" err="1"/>
              <a:t>ut</a:t>
            </a:r>
            <a:r>
              <a:rPr lang="en-GB" sz="5900" b="1" dirty="0"/>
              <a:t> </a:t>
            </a:r>
            <a:r>
              <a:rPr lang="en-GB" sz="5900" b="1" dirty="0" err="1"/>
              <a:t>quam</a:t>
            </a:r>
            <a:endParaRPr lang="en-GB" sz="5900" b="1" dirty="0"/>
          </a:p>
          <a:p>
            <a:endParaRPr lang="en-GB" sz="3600" b="1" dirty="0"/>
          </a:p>
          <a:p>
            <a:r>
              <a:rPr lang="en-GB" sz="3500" b="1" dirty="0"/>
              <a:t>Ingress 35pt, </a:t>
            </a:r>
            <a:r>
              <a:rPr lang="en-GB" sz="3500" dirty="0"/>
              <a:t>42 </a:t>
            </a:r>
            <a:r>
              <a:rPr lang="en-GB" sz="3500" dirty="0" err="1"/>
              <a:t>avstand</a:t>
            </a:r>
            <a:r>
              <a:rPr lang="en-GB" sz="3500" dirty="0"/>
              <a:t>. </a:t>
            </a:r>
            <a:r>
              <a:rPr lang="en-GB" sz="3500" dirty="0" err="1"/>
              <a:t>volestium</a:t>
            </a:r>
            <a:r>
              <a:rPr lang="en-GB" sz="3500" dirty="0"/>
              <a:t> </a:t>
            </a:r>
            <a:r>
              <a:rPr lang="en-GB" sz="3500" dirty="0" err="1"/>
              <a:t>invel</a:t>
            </a:r>
            <a:r>
              <a:rPr lang="en-GB" sz="3500" dirty="0"/>
              <a:t> </a:t>
            </a:r>
            <a:r>
              <a:rPr lang="en-GB" sz="3500" dirty="0" err="1"/>
              <a:t>maio</a:t>
            </a:r>
            <a:r>
              <a:rPr lang="en-GB" sz="3500" dirty="0"/>
              <a:t> dolent</a:t>
            </a:r>
          </a:p>
          <a:p>
            <a:r>
              <a:rPr lang="en-GB" sz="3500" dirty="0" err="1"/>
              <a:t>faccullabo</a:t>
            </a:r>
            <a:r>
              <a:rPr lang="en-GB" sz="3500" dirty="0"/>
              <a:t>. </a:t>
            </a:r>
            <a:r>
              <a:rPr lang="en-GB" sz="3500" dirty="0" err="1"/>
              <a:t>Eheniendit</a:t>
            </a:r>
            <a:r>
              <a:rPr lang="en-GB" sz="3500" dirty="0"/>
              <a:t> </a:t>
            </a:r>
            <a:r>
              <a:rPr lang="en-GB" sz="3500" dirty="0" err="1"/>
              <a:t>quiae</a:t>
            </a:r>
            <a:r>
              <a:rPr lang="en-GB" sz="3500" dirty="0"/>
              <a:t>. Sunt </a:t>
            </a:r>
            <a:r>
              <a:rPr lang="en-GB" sz="3500" dirty="0" err="1"/>
              <a:t>exeratesti</a:t>
            </a:r>
            <a:r>
              <a:rPr lang="en-GB" sz="3500" dirty="0"/>
              <a:t> </a:t>
            </a:r>
            <a:r>
              <a:rPr lang="en-GB" sz="3500" dirty="0" err="1"/>
              <a:t>accum</a:t>
            </a:r>
            <a:r>
              <a:rPr lang="en-GB" sz="3500" dirty="0"/>
              <a:t> </a:t>
            </a:r>
            <a:r>
              <a:rPr lang="en-GB" sz="3500" dirty="0" err="1"/>
              <a:t>fugitae</a:t>
            </a:r>
            <a:endParaRPr lang="en-GB" sz="3500" dirty="0"/>
          </a:p>
          <a:p>
            <a:r>
              <a:rPr lang="en-GB" sz="3500" dirty="0"/>
              <a:t>prat </a:t>
            </a:r>
            <a:r>
              <a:rPr lang="en-GB" sz="3500" dirty="0" err="1"/>
              <a:t>omniae</a:t>
            </a:r>
            <a:r>
              <a:rPr lang="en-GB" sz="3500" dirty="0"/>
              <a:t> </a:t>
            </a:r>
            <a:r>
              <a:rPr lang="en-GB" sz="3500" dirty="0" err="1"/>
              <a:t>inctorro</a:t>
            </a:r>
            <a:r>
              <a:rPr lang="en-GB" sz="3500" dirty="0"/>
              <a:t> </a:t>
            </a:r>
            <a:r>
              <a:rPr lang="en-GB" sz="3500" dirty="0" err="1"/>
              <a:t>quas</a:t>
            </a:r>
            <a:r>
              <a:rPr lang="en-GB" sz="3500" dirty="0"/>
              <a:t> </a:t>
            </a:r>
            <a:r>
              <a:rPr lang="en-GB" sz="3500" dirty="0" err="1"/>
              <a:t>debitat</a:t>
            </a:r>
            <a:r>
              <a:rPr lang="en-GB" sz="3500" dirty="0"/>
              <a:t> </a:t>
            </a:r>
            <a:r>
              <a:rPr lang="en-GB" sz="3500" dirty="0" err="1"/>
              <a:t>iasperro</a:t>
            </a:r>
            <a:r>
              <a:rPr lang="en-GB" sz="3500" dirty="0"/>
              <a:t> </a:t>
            </a:r>
            <a:r>
              <a:rPr lang="en-GB" sz="3500" dirty="0" err="1"/>
              <a:t>commolor</a:t>
            </a:r>
            <a:endParaRPr lang="en-GB" sz="3500" dirty="0"/>
          </a:p>
          <a:p>
            <a:r>
              <a:rPr lang="en-GB" sz="3500" dirty="0" err="1"/>
              <a:t>sundigendi</a:t>
            </a:r>
            <a:r>
              <a:rPr lang="en-GB" sz="3500" dirty="0"/>
              <a:t> </a:t>
            </a:r>
            <a:r>
              <a:rPr lang="en-GB" sz="3500" dirty="0" err="1"/>
              <a:t>dendebis</a:t>
            </a:r>
            <a:r>
              <a:rPr lang="en-GB" sz="3500" dirty="0"/>
              <a:t> </a:t>
            </a:r>
            <a:r>
              <a:rPr lang="en-GB" sz="3500" dirty="0" err="1"/>
              <a:t>ati</a:t>
            </a:r>
            <a:r>
              <a:rPr lang="en-GB" sz="3500" dirty="0"/>
              <a:t> </a:t>
            </a:r>
            <a:r>
              <a:rPr lang="en-GB" sz="3500" dirty="0" err="1"/>
              <a:t>reptati</a:t>
            </a:r>
            <a:r>
              <a:rPr lang="en-GB" sz="3500" dirty="0"/>
              <a:t> </a:t>
            </a:r>
            <a:r>
              <a:rPr lang="en-GB" sz="3500" dirty="0" err="1"/>
              <a:t>occae</a:t>
            </a:r>
            <a:r>
              <a:rPr lang="en-GB" sz="3500" dirty="0"/>
              <a:t> non </a:t>
            </a:r>
            <a:r>
              <a:rPr lang="en-GB" sz="3500" dirty="0" err="1"/>
              <a:t>ea</a:t>
            </a:r>
            <a:r>
              <a:rPr lang="en-GB" sz="3500" dirty="0"/>
              <a:t> in </a:t>
            </a:r>
            <a:r>
              <a:rPr lang="en-GB" sz="3500" dirty="0" err="1"/>
              <a:t>eatus</a:t>
            </a:r>
            <a:endParaRPr lang="en-GB" sz="3500" dirty="0"/>
          </a:p>
          <a:p>
            <a:r>
              <a:rPr lang="en-GB" sz="3500" dirty="0" err="1"/>
              <a:t>Occaerferum</a:t>
            </a:r>
            <a:r>
              <a:rPr lang="en-GB" sz="3500" dirty="0"/>
              <a:t> </a:t>
            </a:r>
            <a:r>
              <a:rPr lang="en-GB" sz="3500" dirty="0" err="1"/>
              <a:t>eatemolorro</a:t>
            </a:r>
            <a:r>
              <a:rPr lang="en-GB" sz="3500" dirty="0"/>
              <a:t> </a:t>
            </a:r>
            <a:r>
              <a:rPr lang="en-GB" sz="3500" dirty="0" err="1"/>
              <a:t>elit</a:t>
            </a:r>
            <a:r>
              <a:rPr lang="en-GB" sz="3500" dirty="0"/>
              <a:t> </a:t>
            </a:r>
            <a:r>
              <a:rPr lang="en-GB" sz="3500" dirty="0" err="1"/>
              <a:t>desecus</a:t>
            </a:r>
            <a:r>
              <a:rPr lang="en-GB" sz="3500" dirty="0"/>
              <a:t> </a:t>
            </a:r>
            <a:r>
              <a:rPr lang="en-GB" sz="3500" dirty="0" err="1"/>
              <a:t>cilluptas</a:t>
            </a:r>
            <a:r>
              <a:rPr lang="en-GB" sz="3500" dirty="0"/>
              <a:t> </a:t>
            </a:r>
            <a:r>
              <a:rPr lang="en-GB" sz="3500" dirty="0" err="1"/>
              <a:t>rerovid</a:t>
            </a:r>
            <a:endParaRPr lang="en-GB" sz="3500" dirty="0"/>
          </a:p>
          <a:p>
            <a:r>
              <a:rPr lang="en-GB" sz="3500" dirty="0" err="1"/>
              <a:t>ucipsa</a:t>
            </a:r>
            <a:r>
              <a:rPr lang="en-GB" sz="3500" dirty="0"/>
              <a:t> </a:t>
            </a:r>
            <a:r>
              <a:rPr lang="en-GB" sz="3500" dirty="0" err="1"/>
              <a:t>quae</a:t>
            </a:r>
            <a:r>
              <a:rPr lang="en-GB" sz="3500" dirty="0"/>
              <a:t> pre </a:t>
            </a:r>
            <a:r>
              <a:rPr lang="en-GB" sz="3500" dirty="0" err="1"/>
              <a:t>dolor</a:t>
            </a:r>
            <a:r>
              <a:rPr lang="en-GB" sz="3500" dirty="0"/>
              <a:t> rem res </a:t>
            </a:r>
            <a:r>
              <a:rPr lang="en-GB" sz="3500" dirty="0" err="1"/>
              <a:t>ut</a:t>
            </a:r>
            <a:r>
              <a:rPr lang="en-GB" sz="3500" dirty="0"/>
              <a:t> </a:t>
            </a:r>
            <a:r>
              <a:rPr lang="en-GB" sz="3500" dirty="0" err="1"/>
              <a:t>porio</a:t>
            </a:r>
            <a:r>
              <a:rPr lang="en-GB" sz="3500" dirty="0"/>
              <a:t> </a:t>
            </a:r>
            <a:r>
              <a:rPr lang="en-GB" sz="3500" dirty="0" err="1"/>
              <a:t>omnihit</a:t>
            </a:r>
            <a:r>
              <a:rPr lang="en-GB" sz="3500" dirty="0"/>
              <a:t> qui </a:t>
            </a:r>
            <a:r>
              <a:rPr lang="en-GB" sz="3500" dirty="0" err="1"/>
              <a:t>quaspelit</a:t>
            </a:r>
            <a:endParaRPr lang="en-GB" sz="3500" dirty="0"/>
          </a:p>
          <a:p>
            <a:r>
              <a:rPr lang="en-GB" sz="3500" dirty="0"/>
              <a:t>pa </a:t>
            </a:r>
            <a:r>
              <a:rPr lang="en-GB" sz="3500" dirty="0" err="1"/>
              <a:t>pellicae</a:t>
            </a:r>
            <a:r>
              <a:rPr lang="en-GB" sz="3500" dirty="0"/>
              <a:t> </a:t>
            </a:r>
            <a:r>
              <a:rPr lang="en-GB" sz="3500" dirty="0" err="1"/>
              <a:t>doluptae</a:t>
            </a:r>
            <a:r>
              <a:rPr lang="en-GB" sz="3500" dirty="0"/>
              <a:t> </a:t>
            </a:r>
            <a:r>
              <a:rPr lang="en-GB" sz="3500" dirty="0" err="1"/>
              <a:t>nimolupta</a:t>
            </a:r>
            <a:r>
              <a:rPr lang="en-GB" sz="3500" dirty="0"/>
              <a:t> </a:t>
            </a:r>
            <a:r>
              <a:rPr lang="en-GB" sz="3500" dirty="0" err="1"/>
              <a:t>quia</a:t>
            </a:r>
            <a:r>
              <a:rPr lang="en-GB" sz="3500" dirty="0"/>
              <a:t> </a:t>
            </a:r>
            <a:r>
              <a:rPr lang="en-GB" sz="3500" dirty="0" err="1"/>
              <a:t>volores</a:t>
            </a:r>
            <a:r>
              <a:rPr lang="en-GB" sz="3500" dirty="0"/>
              <a:t> </a:t>
            </a:r>
            <a:r>
              <a:rPr lang="en-GB" sz="3500" dirty="0" err="1"/>
              <a:t>tionsent</a:t>
            </a:r>
            <a:r>
              <a:rPr lang="en-GB" sz="3500" dirty="0"/>
              <a:t> et,</a:t>
            </a:r>
          </a:p>
          <a:p>
            <a:r>
              <a:rPr lang="en-GB" sz="3500" dirty="0" err="1"/>
              <a:t>commod</a:t>
            </a:r>
            <a:r>
              <a:rPr lang="en-GB" sz="3500" dirty="0"/>
              <a:t> </a:t>
            </a:r>
            <a:r>
              <a:rPr lang="en-GB" sz="3500" dirty="0" err="1"/>
              <a:t>quidebis</a:t>
            </a:r>
            <a:r>
              <a:rPr lang="en-GB" sz="3500" dirty="0"/>
              <a:t> con et </a:t>
            </a:r>
            <a:r>
              <a:rPr lang="en-GB" sz="3500" dirty="0" err="1"/>
              <a:t>officto</a:t>
            </a:r>
            <a:r>
              <a:rPr lang="en-GB" sz="3500" dirty="0"/>
              <a:t> </a:t>
            </a:r>
            <a:r>
              <a:rPr lang="en-GB" sz="3500" dirty="0" err="1"/>
              <a:t>doloreriam</a:t>
            </a:r>
            <a:r>
              <a:rPr lang="en-GB" sz="3500" dirty="0"/>
              <a:t>, </a:t>
            </a:r>
            <a:r>
              <a:rPr lang="en-GB" sz="3500" dirty="0" err="1"/>
              <a:t>ero</a:t>
            </a:r>
            <a:r>
              <a:rPr lang="en-GB" sz="3500" dirty="0"/>
              <a:t> </a:t>
            </a:r>
            <a:r>
              <a:rPr lang="en-GB" sz="3500" dirty="0" err="1"/>
              <a:t>estiunt</a:t>
            </a:r>
            <a:endParaRPr lang="en-GB" sz="3500" dirty="0"/>
          </a:p>
          <a:p>
            <a:r>
              <a:rPr lang="en-GB" sz="3500" dirty="0" err="1"/>
              <a:t>labPos</a:t>
            </a:r>
            <a:r>
              <a:rPr lang="en-GB" sz="3500" dirty="0"/>
              <a:t> et </a:t>
            </a:r>
            <a:r>
              <a:rPr lang="en-GB" sz="3500" dirty="0" err="1"/>
              <a:t>ea</a:t>
            </a:r>
            <a:r>
              <a:rPr lang="en-GB" sz="3500" dirty="0"/>
              <a:t> qui </a:t>
            </a:r>
            <a:r>
              <a:rPr lang="en-GB" sz="3500" dirty="0" err="1"/>
              <a:t>dolores</a:t>
            </a:r>
            <a:r>
              <a:rPr lang="en-GB" sz="3500" dirty="0"/>
              <a:t> sit, et </a:t>
            </a:r>
            <a:r>
              <a:rPr lang="en-GB" sz="3500" dirty="0" err="1"/>
              <a:t>exped</a:t>
            </a:r>
            <a:r>
              <a:rPr lang="en-GB" sz="3500" dirty="0"/>
              <a:t> </a:t>
            </a:r>
            <a:r>
              <a:rPr lang="en-GB" sz="3500" dirty="0" err="1"/>
              <a:t>ea</a:t>
            </a:r>
            <a:r>
              <a:rPr lang="en-GB" sz="3500" dirty="0"/>
              <a:t> </a:t>
            </a:r>
            <a:r>
              <a:rPr lang="en-GB" sz="3500" dirty="0" err="1"/>
              <a:t>serrovidunt</a:t>
            </a:r>
            <a:r>
              <a:rPr lang="en-GB" sz="3500" dirty="0"/>
              <a:t> am</a:t>
            </a:r>
          </a:p>
        </p:txBody>
      </p:sp>
    </p:spTree>
    <p:extLst>
      <p:ext uri="{BB962C8B-B14F-4D97-AF65-F5344CB8AC3E}">
        <p14:creationId xmlns:p14="http://schemas.microsoft.com/office/powerpoint/2010/main" val="1326489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AC15C7-D038-494D-9F0E-9D36FF423F5C}"/>
              </a:ext>
            </a:extLst>
          </p:cNvPr>
          <p:cNvSpPr txBox="1"/>
          <p:nvPr/>
        </p:nvSpPr>
        <p:spPr>
          <a:xfrm>
            <a:off x="15627316" y="11741149"/>
            <a:ext cx="5930933" cy="7807897"/>
          </a:xfrm>
          <a:prstGeom prst="rect">
            <a:avLst/>
          </a:prstGeom>
          <a:solidFill>
            <a:schemeClr val="accent1"/>
          </a:solidFill>
        </p:spPr>
        <p:txBody>
          <a:bodyPr wrap="square" lIns="553136" tIns="553136" rIns="553136" bIns="553136" rtlCol="0">
            <a:noAutofit/>
          </a:bodyPr>
          <a:lstStyle/>
          <a:p>
            <a:pPr>
              <a:spcAft>
                <a:spcPts val="2127"/>
              </a:spcAft>
            </a:pPr>
            <a:r>
              <a:rPr lang="en-GB" sz="4700" b="1" dirty="0" err="1">
                <a:solidFill>
                  <a:schemeClr val="bg1"/>
                </a:solidFill>
              </a:rPr>
              <a:t>Tittel</a:t>
            </a:r>
            <a:r>
              <a:rPr lang="en-GB" sz="4700" b="1" dirty="0">
                <a:solidFill>
                  <a:schemeClr val="bg1"/>
                </a:solidFill>
              </a:rPr>
              <a:t> 4: 47 </a:t>
            </a:r>
            <a:r>
              <a:rPr lang="en-GB" sz="4700" b="1" dirty="0" err="1">
                <a:solidFill>
                  <a:schemeClr val="bg1"/>
                </a:solidFill>
              </a:rPr>
              <a:t>pt</a:t>
            </a:r>
            <a:endParaRPr lang="en-GB" sz="4700" b="1" dirty="0">
              <a:solidFill>
                <a:schemeClr val="bg1"/>
              </a:solidFill>
            </a:endParaRPr>
          </a:p>
          <a:p>
            <a:r>
              <a:rPr lang="en-GB" sz="2600" dirty="0" err="1">
                <a:solidFill>
                  <a:schemeClr val="bg1"/>
                </a:solidFill>
              </a:rPr>
              <a:t>Brødtekst</a:t>
            </a:r>
            <a:r>
              <a:rPr lang="en-GB" sz="2600" dirty="0">
                <a:solidFill>
                  <a:schemeClr val="bg1"/>
                </a:solidFill>
              </a:rPr>
              <a:t> 26 pt. 31 </a:t>
            </a:r>
            <a:r>
              <a:rPr lang="en-GB" sz="2600" dirty="0" err="1">
                <a:solidFill>
                  <a:schemeClr val="bg1"/>
                </a:solidFill>
              </a:rPr>
              <a:t>pt</a:t>
            </a:r>
            <a:r>
              <a:rPr lang="en-GB" sz="2600" dirty="0">
                <a:solidFill>
                  <a:schemeClr val="bg1"/>
                </a:solidFill>
              </a:rPr>
              <a:t> </a:t>
            </a:r>
            <a:r>
              <a:rPr lang="en-GB" sz="2600" dirty="0" err="1">
                <a:solidFill>
                  <a:schemeClr val="bg1"/>
                </a:solidFill>
              </a:rPr>
              <a:t>linjeavstand</a:t>
            </a:r>
            <a:endParaRPr lang="en-GB" sz="2600" dirty="0">
              <a:solidFill>
                <a:schemeClr val="bg1"/>
              </a:solidFill>
            </a:endParaRPr>
          </a:p>
          <a:p>
            <a:br>
              <a:rPr lang="en-GB" sz="2600" dirty="0">
                <a:solidFill>
                  <a:schemeClr val="bg1"/>
                </a:solidFill>
              </a:rPr>
            </a:br>
            <a:r>
              <a:rPr lang="en-GB" sz="2600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00" dirty="0">
                <a:solidFill>
                  <a:schemeClr val="bg1"/>
                </a:solidFill>
              </a:rPr>
            </a:br>
            <a:endParaRPr lang="en-GB" sz="2600" dirty="0">
              <a:solidFill>
                <a:schemeClr val="bg1"/>
              </a:solidFill>
            </a:endParaRPr>
          </a:p>
          <a:p>
            <a:r>
              <a:rPr lang="en-GB" sz="2600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A40E4B-6792-4D58-AB09-4463C171C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1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C8DE2-EE72-412A-80FF-FC9938BBAA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sz="8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250D0-61D4-4591-B8D9-C2EC7C49E2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 err="1"/>
              <a:t>Kontakt</a:t>
            </a:r>
            <a:endParaRPr lang="en-GB" b="1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navn.nnavnesen@sus.no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A61811-75D2-473A-94BD-FB9B16DFBCD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849417" y="11745838"/>
            <a:ext cx="12809762" cy="6970531"/>
          </a:xfrm>
        </p:spPr>
        <p:txBody>
          <a:bodyPr/>
          <a:lstStyle/>
          <a:p>
            <a:endParaRPr lang="en-GB" sz="35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A5CC5D4-DBC4-4295-A452-08DFF075A8E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48A1237-6E9F-439B-AB51-B48B79CDF13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D334226-D659-454E-938A-0F1CF2F9FCB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3524A2D-2BA0-401F-8FCD-33CFA83EF9C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5C80CE2-3B39-4561-8102-73F0A3B73C0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28613C-FF26-4574-90A5-FF4E9DC9D4B7}"/>
              </a:ext>
            </a:extLst>
          </p:cNvPr>
          <p:cNvSpPr txBox="1"/>
          <p:nvPr/>
        </p:nvSpPr>
        <p:spPr>
          <a:xfrm>
            <a:off x="22510716" y="11741149"/>
            <a:ext cx="5930934" cy="7807897"/>
          </a:xfrm>
          <a:prstGeom prst="rect">
            <a:avLst/>
          </a:prstGeom>
          <a:solidFill>
            <a:schemeClr val="accent4"/>
          </a:solidFill>
        </p:spPr>
        <p:txBody>
          <a:bodyPr wrap="square" lIns="553136" tIns="553136" rIns="553136" bIns="553136" rtlCol="0">
            <a:noAutofit/>
          </a:bodyPr>
          <a:lstStyle/>
          <a:p>
            <a:pPr>
              <a:spcAft>
                <a:spcPts val="2127"/>
              </a:spcAft>
            </a:pPr>
            <a:r>
              <a:rPr lang="en-GB" sz="4700" b="1" dirty="0" err="1"/>
              <a:t>Tittel</a:t>
            </a:r>
            <a:r>
              <a:rPr lang="en-GB" sz="4700" b="1" dirty="0"/>
              <a:t> 4: 47 </a:t>
            </a:r>
            <a:r>
              <a:rPr lang="en-GB" sz="4700" b="1" dirty="0" err="1"/>
              <a:t>pt</a:t>
            </a:r>
            <a:endParaRPr lang="en-GB" sz="4700" b="1" dirty="0"/>
          </a:p>
          <a:p>
            <a:r>
              <a:rPr lang="en-GB" sz="2600" dirty="0" err="1"/>
              <a:t>Brødtekst</a:t>
            </a:r>
            <a:r>
              <a:rPr lang="en-GB" sz="2600" dirty="0"/>
              <a:t> 26 pt. 31 </a:t>
            </a:r>
            <a:r>
              <a:rPr lang="en-GB" sz="2600" dirty="0" err="1"/>
              <a:t>pt</a:t>
            </a:r>
            <a:r>
              <a:rPr lang="en-GB" sz="2600" dirty="0"/>
              <a:t> </a:t>
            </a:r>
            <a:r>
              <a:rPr lang="en-GB" sz="2600" dirty="0" err="1"/>
              <a:t>linjeavstand</a:t>
            </a:r>
            <a:endParaRPr lang="en-GB" sz="2600" dirty="0"/>
          </a:p>
          <a:p>
            <a:br>
              <a:rPr lang="en-GB" sz="2600" dirty="0"/>
            </a:br>
            <a:r>
              <a:rPr lang="en-GB" sz="2600" dirty="0"/>
              <a:t>The overall aim of this study will be to provide new insight into using TMF in nutritional care for persons with dementia and dysphagia living in care homes.</a:t>
            </a:r>
            <a:br>
              <a:rPr lang="en-GB" sz="2600" dirty="0"/>
            </a:br>
            <a:endParaRPr lang="en-GB" sz="2600" dirty="0"/>
          </a:p>
          <a:p>
            <a:r>
              <a:rPr lang="en-GB" sz="2600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0FEE78-D1DE-45D5-80BB-E1A0FC4AC194}"/>
              </a:ext>
            </a:extLst>
          </p:cNvPr>
          <p:cNvSpPr txBox="1"/>
          <p:nvPr/>
        </p:nvSpPr>
        <p:spPr>
          <a:xfrm>
            <a:off x="15627316" y="20469092"/>
            <a:ext cx="5930933" cy="7954133"/>
          </a:xfrm>
          <a:prstGeom prst="rect">
            <a:avLst/>
          </a:prstGeom>
          <a:solidFill>
            <a:schemeClr val="accent2"/>
          </a:solidFill>
        </p:spPr>
        <p:txBody>
          <a:bodyPr wrap="square" lIns="553136" tIns="553136" rIns="553136" bIns="553136" rtlCol="0">
            <a:noAutofit/>
          </a:bodyPr>
          <a:lstStyle/>
          <a:p>
            <a:pPr>
              <a:spcAft>
                <a:spcPts val="2127"/>
              </a:spcAft>
            </a:pPr>
            <a:r>
              <a:rPr lang="en-GB" sz="4700" b="1" dirty="0" err="1"/>
              <a:t>Tittel</a:t>
            </a:r>
            <a:r>
              <a:rPr lang="en-GB" sz="4700" b="1" dirty="0"/>
              <a:t> 4: 47 </a:t>
            </a:r>
            <a:r>
              <a:rPr lang="en-GB" sz="4700" b="1" dirty="0" err="1"/>
              <a:t>pt</a:t>
            </a:r>
            <a:endParaRPr lang="en-GB" sz="4700" b="1" dirty="0"/>
          </a:p>
          <a:p>
            <a:r>
              <a:rPr lang="en-GB" sz="2600" dirty="0" err="1"/>
              <a:t>Brødtekst</a:t>
            </a:r>
            <a:r>
              <a:rPr lang="en-GB" sz="2600" dirty="0"/>
              <a:t> 26 pt. 31 </a:t>
            </a:r>
            <a:r>
              <a:rPr lang="en-GB" sz="2600" dirty="0" err="1"/>
              <a:t>pt</a:t>
            </a:r>
            <a:r>
              <a:rPr lang="en-GB" sz="2600" dirty="0"/>
              <a:t> </a:t>
            </a:r>
            <a:r>
              <a:rPr lang="en-GB" sz="2600" dirty="0" err="1"/>
              <a:t>linjeavstand</a:t>
            </a:r>
            <a:endParaRPr lang="en-GB" sz="2600" dirty="0"/>
          </a:p>
          <a:p>
            <a:br>
              <a:rPr lang="en-GB" sz="2600" dirty="0"/>
            </a:br>
            <a:r>
              <a:rPr lang="en-GB" sz="2600" dirty="0"/>
              <a:t>The overall aim of this study will be to provide new insight into using TMF in nutritional care for persons with dementia and dysphagia living in care homes.</a:t>
            </a:r>
            <a:br>
              <a:rPr lang="en-GB" sz="2600" dirty="0"/>
            </a:br>
            <a:endParaRPr lang="en-GB" sz="2600" dirty="0"/>
          </a:p>
          <a:p>
            <a:r>
              <a:rPr lang="en-GB" sz="2600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902D14-D06C-4561-9BB5-400F004E6564}"/>
              </a:ext>
            </a:extLst>
          </p:cNvPr>
          <p:cNvSpPr txBox="1"/>
          <p:nvPr/>
        </p:nvSpPr>
        <p:spPr>
          <a:xfrm>
            <a:off x="22510716" y="20469092"/>
            <a:ext cx="5930934" cy="7954133"/>
          </a:xfrm>
          <a:prstGeom prst="rect">
            <a:avLst/>
          </a:prstGeom>
          <a:solidFill>
            <a:schemeClr val="accent3"/>
          </a:solidFill>
        </p:spPr>
        <p:txBody>
          <a:bodyPr wrap="square" lIns="553136" tIns="553136" rIns="553136" bIns="553136" rtlCol="0">
            <a:noAutofit/>
          </a:bodyPr>
          <a:lstStyle/>
          <a:p>
            <a:pPr>
              <a:spcAft>
                <a:spcPts val="2127"/>
              </a:spcAft>
            </a:pPr>
            <a:r>
              <a:rPr lang="en-GB" sz="4700" b="1" dirty="0" err="1">
                <a:solidFill>
                  <a:schemeClr val="bg1"/>
                </a:solidFill>
              </a:rPr>
              <a:t>Tittel</a:t>
            </a:r>
            <a:r>
              <a:rPr lang="en-GB" sz="4700" b="1" dirty="0">
                <a:solidFill>
                  <a:schemeClr val="bg1"/>
                </a:solidFill>
              </a:rPr>
              <a:t> 4: 47 </a:t>
            </a:r>
            <a:r>
              <a:rPr lang="en-GB" sz="4700" b="1" dirty="0" err="1">
                <a:solidFill>
                  <a:schemeClr val="bg1"/>
                </a:solidFill>
              </a:rPr>
              <a:t>pt</a:t>
            </a:r>
            <a:endParaRPr lang="en-GB" sz="4700" b="1" dirty="0">
              <a:solidFill>
                <a:schemeClr val="bg1"/>
              </a:solidFill>
            </a:endParaRPr>
          </a:p>
          <a:p>
            <a:r>
              <a:rPr lang="en-GB" sz="2600" dirty="0" err="1">
                <a:solidFill>
                  <a:schemeClr val="bg1"/>
                </a:solidFill>
              </a:rPr>
              <a:t>Brødtekst</a:t>
            </a:r>
            <a:r>
              <a:rPr lang="en-GB" sz="2600" dirty="0">
                <a:solidFill>
                  <a:schemeClr val="bg1"/>
                </a:solidFill>
              </a:rPr>
              <a:t> 26 pt. 31 </a:t>
            </a:r>
            <a:r>
              <a:rPr lang="en-GB" sz="2600" dirty="0" err="1">
                <a:solidFill>
                  <a:schemeClr val="bg1"/>
                </a:solidFill>
              </a:rPr>
              <a:t>pt</a:t>
            </a:r>
            <a:r>
              <a:rPr lang="en-GB" sz="2600" dirty="0">
                <a:solidFill>
                  <a:schemeClr val="bg1"/>
                </a:solidFill>
              </a:rPr>
              <a:t> </a:t>
            </a:r>
            <a:r>
              <a:rPr lang="en-GB" sz="2600" dirty="0" err="1">
                <a:solidFill>
                  <a:schemeClr val="bg1"/>
                </a:solidFill>
              </a:rPr>
              <a:t>linjeavstand</a:t>
            </a:r>
            <a:endParaRPr lang="en-GB" sz="2600" dirty="0">
              <a:solidFill>
                <a:schemeClr val="bg1"/>
              </a:solidFill>
            </a:endParaRPr>
          </a:p>
          <a:p>
            <a:br>
              <a:rPr lang="en-GB" sz="2600" dirty="0">
                <a:solidFill>
                  <a:schemeClr val="bg1"/>
                </a:solidFill>
              </a:rPr>
            </a:br>
            <a:r>
              <a:rPr lang="en-GB" sz="2600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00" dirty="0">
                <a:solidFill>
                  <a:schemeClr val="bg1"/>
                </a:solidFill>
              </a:rPr>
            </a:br>
            <a:endParaRPr lang="en-GB" sz="2600" dirty="0">
              <a:solidFill>
                <a:schemeClr val="bg1"/>
              </a:solidFill>
            </a:endParaRPr>
          </a:p>
          <a:p>
            <a:r>
              <a:rPr lang="en-GB" sz="2600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</p:spTree>
    <p:extLst>
      <p:ext uri="{BB962C8B-B14F-4D97-AF65-F5344CB8AC3E}">
        <p14:creationId xmlns:p14="http://schemas.microsoft.com/office/powerpoint/2010/main" val="66213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3E0D9-CA3E-4895-9E6B-22F354EE8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1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CA04B-531C-464F-AEFA-C69BA8F72A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sz="8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CD50AC-BB75-4D14-8E46-72C9F2FE71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 err="1"/>
              <a:t>Kontakt</a:t>
            </a:r>
            <a:endParaRPr lang="en-GB" b="1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navn.nnavnesen@sus.no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52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C8D2-BB1C-49D3-9A97-54D6DC9DF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1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127A05-6408-4272-B4A2-C5B0DA5E35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sz="8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D4AB4-AF5A-4DA5-A8DE-CD91034225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 err="1"/>
              <a:t>Kontakt</a:t>
            </a:r>
            <a:endParaRPr lang="en-GB" b="1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navn.nnavnesen@sus.no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DC5C4F-5A1F-4BF3-BD82-93385DE5E52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D71E6B-CC7C-4CE6-B472-8ECDB4257A7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8716070-4DEF-4AAF-8192-73FB210CC92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275B51-E4E3-403A-A82E-46185F337F4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D21DBC0-3251-4DA5-8539-14F816DC47B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E063F25-DDD1-4B40-84E8-0748B6DB189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487439-CEC1-424C-8E1D-DFA5C1C0F4CE}"/>
              </a:ext>
            </a:extLst>
          </p:cNvPr>
          <p:cNvSpPr txBox="1"/>
          <p:nvPr/>
        </p:nvSpPr>
        <p:spPr>
          <a:xfrm>
            <a:off x="15631163" y="11645900"/>
            <a:ext cx="12839837" cy="7948177"/>
          </a:xfrm>
          <a:prstGeom prst="rect">
            <a:avLst/>
          </a:prstGeom>
          <a:noFill/>
        </p:spPr>
        <p:txBody>
          <a:bodyPr wrap="square" lIns="0" tIns="553136" rIns="0" bIns="0" rtlCol="0">
            <a:noAutofit/>
          </a:bodyPr>
          <a:lstStyle/>
          <a:p>
            <a:r>
              <a:rPr lang="en-GB" sz="5900" b="1" dirty="0" err="1"/>
              <a:t>Tittel</a:t>
            </a:r>
            <a:r>
              <a:rPr lang="en-GB" sz="5900" b="1" dirty="0"/>
              <a:t> 3: 59 </a:t>
            </a:r>
            <a:r>
              <a:rPr lang="en-GB" sz="5900" b="1" dirty="0" err="1"/>
              <a:t>pt</a:t>
            </a:r>
            <a:r>
              <a:rPr lang="en-GB" sz="5900" b="1" dirty="0"/>
              <a:t>, </a:t>
            </a:r>
            <a:r>
              <a:rPr lang="en-GB" sz="5900" b="1" dirty="0" err="1"/>
              <a:t>linjeavstand</a:t>
            </a:r>
            <a:r>
              <a:rPr lang="en-GB" sz="5900" b="1" dirty="0"/>
              <a:t> 71 </a:t>
            </a:r>
            <a:r>
              <a:rPr lang="en-GB" sz="5900" b="1" dirty="0" err="1"/>
              <a:t>pt</a:t>
            </a:r>
            <a:r>
              <a:rPr lang="en-GB" sz="5900" b="1" dirty="0"/>
              <a:t> </a:t>
            </a:r>
            <a:r>
              <a:rPr lang="en-GB" sz="5900" b="1" dirty="0" err="1"/>
              <a:t>Luptatinvel</a:t>
            </a:r>
            <a:r>
              <a:rPr lang="en-GB" sz="5900" b="1" dirty="0"/>
              <a:t> </a:t>
            </a:r>
            <a:r>
              <a:rPr lang="en-GB" sz="5900" b="1" dirty="0" err="1"/>
              <a:t>imil</a:t>
            </a:r>
            <a:r>
              <a:rPr lang="en-GB" sz="5900" b="1" dirty="0"/>
              <a:t> il es </a:t>
            </a:r>
            <a:r>
              <a:rPr lang="en-GB" sz="5900" b="1" dirty="0" err="1"/>
              <a:t>aut</a:t>
            </a:r>
            <a:r>
              <a:rPr lang="en-GB" sz="5900" b="1" dirty="0"/>
              <a:t> </a:t>
            </a:r>
            <a:r>
              <a:rPr lang="en-GB" sz="5900" b="1" dirty="0" err="1"/>
              <a:t>ut</a:t>
            </a:r>
            <a:r>
              <a:rPr lang="en-GB" sz="5900" b="1" dirty="0"/>
              <a:t> </a:t>
            </a:r>
            <a:r>
              <a:rPr lang="en-GB" sz="5900" b="1" dirty="0" err="1"/>
              <a:t>quam</a:t>
            </a:r>
            <a:endParaRPr lang="en-GB" sz="5900" b="1" dirty="0"/>
          </a:p>
          <a:p>
            <a:endParaRPr lang="en-GB" sz="3600" b="1" dirty="0"/>
          </a:p>
          <a:p>
            <a:r>
              <a:rPr lang="en-GB" sz="3500" b="1" dirty="0"/>
              <a:t>Ingress 35pt, </a:t>
            </a:r>
            <a:r>
              <a:rPr lang="en-GB" sz="3500" dirty="0"/>
              <a:t>42 </a:t>
            </a:r>
            <a:r>
              <a:rPr lang="en-GB" sz="3500" dirty="0" err="1"/>
              <a:t>avstand</a:t>
            </a:r>
            <a:r>
              <a:rPr lang="en-GB" sz="3500" dirty="0"/>
              <a:t>. </a:t>
            </a:r>
            <a:r>
              <a:rPr lang="en-GB" sz="3500" dirty="0" err="1"/>
              <a:t>volestium</a:t>
            </a:r>
            <a:r>
              <a:rPr lang="en-GB" sz="3500" dirty="0"/>
              <a:t> </a:t>
            </a:r>
            <a:r>
              <a:rPr lang="en-GB" sz="3500" dirty="0" err="1"/>
              <a:t>invel</a:t>
            </a:r>
            <a:r>
              <a:rPr lang="en-GB" sz="3500" dirty="0"/>
              <a:t> </a:t>
            </a:r>
            <a:r>
              <a:rPr lang="en-GB" sz="3500" dirty="0" err="1"/>
              <a:t>maio</a:t>
            </a:r>
            <a:r>
              <a:rPr lang="en-GB" sz="3500" dirty="0"/>
              <a:t> dolent</a:t>
            </a:r>
          </a:p>
          <a:p>
            <a:r>
              <a:rPr lang="en-GB" sz="3500" dirty="0" err="1"/>
              <a:t>faccullabo</a:t>
            </a:r>
            <a:r>
              <a:rPr lang="en-GB" sz="3500" dirty="0"/>
              <a:t>. </a:t>
            </a:r>
            <a:r>
              <a:rPr lang="en-GB" sz="3500" dirty="0" err="1"/>
              <a:t>Eheniendit</a:t>
            </a:r>
            <a:r>
              <a:rPr lang="en-GB" sz="3500" dirty="0"/>
              <a:t> </a:t>
            </a:r>
            <a:r>
              <a:rPr lang="en-GB" sz="3500" dirty="0" err="1"/>
              <a:t>quiae</a:t>
            </a:r>
            <a:r>
              <a:rPr lang="en-GB" sz="3500" dirty="0"/>
              <a:t>. Sunt </a:t>
            </a:r>
            <a:r>
              <a:rPr lang="en-GB" sz="3500" dirty="0" err="1"/>
              <a:t>exeratesti</a:t>
            </a:r>
            <a:r>
              <a:rPr lang="en-GB" sz="3500" dirty="0"/>
              <a:t> </a:t>
            </a:r>
            <a:r>
              <a:rPr lang="en-GB" sz="3500" dirty="0" err="1"/>
              <a:t>accum</a:t>
            </a:r>
            <a:r>
              <a:rPr lang="en-GB" sz="3500" dirty="0"/>
              <a:t> </a:t>
            </a:r>
            <a:r>
              <a:rPr lang="en-GB" sz="3500" dirty="0" err="1"/>
              <a:t>fugitae</a:t>
            </a:r>
            <a:endParaRPr lang="en-GB" sz="3500" dirty="0"/>
          </a:p>
          <a:p>
            <a:r>
              <a:rPr lang="en-GB" sz="3500" dirty="0"/>
              <a:t>prat </a:t>
            </a:r>
            <a:r>
              <a:rPr lang="en-GB" sz="3500" dirty="0" err="1"/>
              <a:t>omniae</a:t>
            </a:r>
            <a:r>
              <a:rPr lang="en-GB" sz="3500" dirty="0"/>
              <a:t> </a:t>
            </a:r>
            <a:r>
              <a:rPr lang="en-GB" sz="3500" dirty="0" err="1"/>
              <a:t>inctorro</a:t>
            </a:r>
            <a:r>
              <a:rPr lang="en-GB" sz="3500" dirty="0"/>
              <a:t> </a:t>
            </a:r>
            <a:r>
              <a:rPr lang="en-GB" sz="3500" dirty="0" err="1"/>
              <a:t>quas</a:t>
            </a:r>
            <a:r>
              <a:rPr lang="en-GB" sz="3500" dirty="0"/>
              <a:t> </a:t>
            </a:r>
            <a:r>
              <a:rPr lang="en-GB" sz="3500" dirty="0" err="1"/>
              <a:t>debitat</a:t>
            </a:r>
            <a:r>
              <a:rPr lang="en-GB" sz="3500" dirty="0"/>
              <a:t> </a:t>
            </a:r>
            <a:r>
              <a:rPr lang="en-GB" sz="3500" dirty="0" err="1"/>
              <a:t>iasperro</a:t>
            </a:r>
            <a:r>
              <a:rPr lang="en-GB" sz="3500" dirty="0"/>
              <a:t> </a:t>
            </a:r>
            <a:r>
              <a:rPr lang="en-GB" sz="3500" dirty="0" err="1"/>
              <a:t>commolor</a:t>
            </a:r>
            <a:endParaRPr lang="en-GB" sz="3500" dirty="0"/>
          </a:p>
          <a:p>
            <a:r>
              <a:rPr lang="en-GB" sz="3500" dirty="0" err="1"/>
              <a:t>sundigendi</a:t>
            </a:r>
            <a:r>
              <a:rPr lang="en-GB" sz="3500" dirty="0"/>
              <a:t> </a:t>
            </a:r>
            <a:r>
              <a:rPr lang="en-GB" sz="3500" dirty="0" err="1"/>
              <a:t>dendebis</a:t>
            </a:r>
            <a:r>
              <a:rPr lang="en-GB" sz="3500" dirty="0"/>
              <a:t> </a:t>
            </a:r>
            <a:r>
              <a:rPr lang="en-GB" sz="3500" dirty="0" err="1"/>
              <a:t>ati</a:t>
            </a:r>
            <a:r>
              <a:rPr lang="en-GB" sz="3500" dirty="0"/>
              <a:t> </a:t>
            </a:r>
            <a:r>
              <a:rPr lang="en-GB" sz="3500" dirty="0" err="1"/>
              <a:t>reptati</a:t>
            </a:r>
            <a:r>
              <a:rPr lang="en-GB" sz="3500" dirty="0"/>
              <a:t> </a:t>
            </a:r>
            <a:r>
              <a:rPr lang="en-GB" sz="3500" dirty="0" err="1"/>
              <a:t>occae</a:t>
            </a:r>
            <a:r>
              <a:rPr lang="en-GB" sz="3500" dirty="0"/>
              <a:t> non </a:t>
            </a:r>
            <a:r>
              <a:rPr lang="en-GB" sz="3500" dirty="0" err="1"/>
              <a:t>ea</a:t>
            </a:r>
            <a:r>
              <a:rPr lang="en-GB" sz="3500" dirty="0"/>
              <a:t> in </a:t>
            </a:r>
            <a:r>
              <a:rPr lang="en-GB" sz="3500" dirty="0" err="1"/>
              <a:t>eatus</a:t>
            </a:r>
            <a:endParaRPr lang="en-GB" sz="3500" dirty="0"/>
          </a:p>
          <a:p>
            <a:r>
              <a:rPr lang="en-GB" sz="3500" dirty="0" err="1"/>
              <a:t>Occaerferum</a:t>
            </a:r>
            <a:r>
              <a:rPr lang="en-GB" sz="3500" dirty="0"/>
              <a:t> </a:t>
            </a:r>
            <a:r>
              <a:rPr lang="en-GB" sz="3500" dirty="0" err="1"/>
              <a:t>eatemolorro</a:t>
            </a:r>
            <a:r>
              <a:rPr lang="en-GB" sz="3500" dirty="0"/>
              <a:t> </a:t>
            </a:r>
            <a:r>
              <a:rPr lang="en-GB" sz="3500" dirty="0" err="1"/>
              <a:t>elit</a:t>
            </a:r>
            <a:r>
              <a:rPr lang="en-GB" sz="3500" dirty="0"/>
              <a:t> </a:t>
            </a:r>
            <a:r>
              <a:rPr lang="en-GB" sz="3500" dirty="0" err="1"/>
              <a:t>desecus</a:t>
            </a:r>
            <a:r>
              <a:rPr lang="en-GB" sz="3500" dirty="0"/>
              <a:t> </a:t>
            </a:r>
            <a:r>
              <a:rPr lang="en-GB" sz="3500" dirty="0" err="1"/>
              <a:t>cilluptas</a:t>
            </a:r>
            <a:r>
              <a:rPr lang="en-GB" sz="3500" dirty="0"/>
              <a:t> </a:t>
            </a:r>
            <a:r>
              <a:rPr lang="en-GB" sz="3500" dirty="0" err="1"/>
              <a:t>rerovid</a:t>
            </a:r>
            <a:endParaRPr lang="en-GB" sz="3500" dirty="0"/>
          </a:p>
          <a:p>
            <a:r>
              <a:rPr lang="en-GB" sz="3500" dirty="0" err="1"/>
              <a:t>ucipsa</a:t>
            </a:r>
            <a:r>
              <a:rPr lang="en-GB" sz="3500" dirty="0"/>
              <a:t> </a:t>
            </a:r>
            <a:r>
              <a:rPr lang="en-GB" sz="3500" dirty="0" err="1"/>
              <a:t>quae</a:t>
            </a:r>
            <a:r>
              <a:rPr lang="en-GB" sz="3500" dirty="0"/>
              <a:t> pre </a:t>
            </a:r>
            <a:r>
              <a:rPr lang="en-GB" sz="3500" dirty="0" err="1"/>
              <a:t>dolor</a:t>
            </a:r>
            <a:r>
              <a:rPr lang="en-GB" sz="3500" dirty="0"/>
              <a:t> rem res </a:t>
            </a:r>
            <a:r>
              <a:rPr lang="en-GB" sz="3500" dirty="0" err="1"/>
              <a:t>ut</a:t>
            </a:r>
            <a:r>
              <a:rPr lang="en-GB" sz="3500" dirty="0"/>
              <a:t> </a:t>
            </a:r>
            <a:r>
              <a:rPr lang="en-GB" sz="3500" dirty="0" err="1"/>
              <a:t>porio</a:t>
            </a:r>
            <a:r>
              <a:rPr lang="en-GB" sz="3500" dirty="0"/>
              <a:t> </a:t>
            </a:r>
            <a:r>
              <a:rPr lang="en-GB" sz="3500" dirty="0" err="1"/>
              <a:t>omnihit</a:t>
            </a:r>
            <a:r>
              <a:rPr lang="en-GB" sz="3500" dirty="0"/>
              <a:t> qui </a:t>
            </a:r>
            <a:r>
              <a:rPr lang="en-GB" sz="3500" dirty="0" err="1"/>
              <a:t>quaspelit</a:t>
            </a:r>
            <a:endParaRPr lang="en-GB" sz="3500" dirty="0"/>
          </a:p>
          <a:p>
            <a:r>
              <a:rPr lang="en-GB" sz="3500" dirty="0"/>
              <a:t>pa </a:t>
            </a:r>
            <a:r>
              <a:rPr lang="en-GB" sz="3500" dirty="0" err="1"/>
              <a:t>pellicae</a:t>
            </a:r>
            <a:r>
              <a:rPr lang="en-GB" sz="3500" dirty="0"/>
              <a:t> </a:t>
            </a:r>
            <a:r>
              <a:rPr lang="en-GB" sz="3500" dirty="0" err="1"/>
              <a:t>doluptae</a:t>
            </a:r>
            <a:r>
              <a:rPr lang="en-GB" sz="3500" dirty="0"/>
              <a:t> </a:t>
            </a:r>
            <a:r>
              <a:rPr lang="en-GB" sz="3500" dirty="0" err="1"/>
              <a:t>nimolupta</a:t>
            </a:r>
            <a:r>
              <a:rPr lang="en-GB" sz="3500" dirty="0"/>
              <a:t> </a:t>
            </a:r>
            <a:r>
              <a:rPr lang="en-GB" sz="3500" dirty="0" err="1"/>
              <a:t>quia</a:t>
            </a:r>
            <a:r>
              <a:rPr lang="en-GB" sz="3500" dirty="0"/>
              <a:t> </a:t>
            </a:r>
            <a:r>
              <a:rPr lang="en-GB" sz="3500" dirty="0" err="1"/>
              <a:t>volores</a:t>
            </a:r>
            <a:r>
              <a:rPr lang="en-GB" sz="3500" dirty="0"/>
              <a:t> </a:t>
            </a:r>
            <a:r>
              <a:rPr lang="en-GB" sz="3500" dirty="0" err="1"/>
              <a:t>tionsent</a:t>
            </a:r>
            <a:r>
              <a:rPr lang="en-GB" sz="3500" dirty="0"/>
              <a:t> et,</a:t>
            </a:r>
          </a:p>
          <a:p>
            <a:r>
              <a:rPr lang="en-GB" sz="3500" dirty="0" err="1"/>
              <a:t>commod</a:t>
            </a:r>
            <a:r>
              <a:rPr lang="en-GB" sz="3500" dirty="0"/>
              <a:t> </a:t>
            </a:r>
            <a:r>
              <a:rPr lang="en-GB" sz="3500" dirty="0" err="1"/>
              <a:t>quidebis</a:t>
            </a:r>
            <a:r>
              <a:rPr lang="en-GB" sz="3500" dirty="0"/>
              <a:t> con et </a:t>
            </a:r>
            <a:r>
              <a:rPr lang="en-GB" sz="3500" dirty="0" err="1"/>
              <a:t>officto</a:t>
            </a:r>
            <a:r>
              <a:rPr lang="en-GB" sz="3500" dirty="0"/>
              <a:t> </a:t>
            </a:r>
            <a:r>
              <a:rPr lang="en-GB" sz="3500" dirty="0" err="1"/>
              <a:t>doloreriam</a:t>
            </a:r>
            <a:r>
              <a:rPr lang="en-GB" sz="3500" dirty="0"/>
              <a:t>, </a:t>
            </a:r>
            <a:r>
              <a:rPr lang="en-GB" sz="3500" dirty="0" err="1"/>
              <a:t>ero</a:t>
            </a:r>
            <a:r>
              <a:rPr lang="en-GB" sz="3500" dirty="0"/>
              <a:t> </a:t>
            </a:r>
            <a:r>
              <a:rPr lang="en-GB" sz="3500" dirty="0" err="1"/>
              <a:t>estiunt</a:t>
            </a:r>
            <a:endParaRPr lang="en-GB" sz="3500" dirty="0"/>
          </a:p>
          <a:p>
            <a:r>
              <a:rPr lang="en-GB" sz="3500" dirty="0" err="1"/>
              <a:t>labPos</a:t>
            </a:r>
            <a:r>
              <a:rPr lang="en-GB" sz="3500" dirty="0"/>
              <a:t> et </a:t>
            </a:r>
            <a:r>
              <a:rPr lang="en-GB" sz="3500" dirty="0" err="1"/>
              <a:t>ea</a:t>
            </a:r>
            <a:r>
              <a:rPr lang="en-GB" sz="3500" dirty="0"/>
              <a:t> qui </a:t>
            </a:r>
            <a:r>
              <a:rPr lang="en-GB" sz="3500" dirty="0" err="1"/>
              <a:t>dolores</a:t>
            </a:r>
            <a:r>
              <a:rPr lang="en-GB" sz="3500" dirty="0"/>
              <a:t> sit, et </a:t>
            </a:r>
            <a:r>
              <a:rPr lang="en-GB" sz="3500" dirty="0" err="1"/>
              <a:t>exped</a:t>
            </a:r>
            <a:r>
              <a:rPr lang="en-GB" sz="3500" dirty="0"/>
              <a:t> </a:t>
            </a:r>
            <a:r>
              <a:rPr lang="en-GB" sz="3500" dirty="0" err="1"/>
              <a:t>ea</a:t>
            </a:r>
            <a:r>
              <a:rPr lang="en-GB" sz="3500" dirty="0"/>
              <a:t> </a:t>
            </a:r>
            <a:r>
              <a:rPr lang="en-GB" sz="3500" dirty="0" err="1"/>
              <a:t>serrovidunt</a:t>
            </a:r>
            <a:r>
              <a:rPr lang="en-GB" sz="3500" dirty="0"/>
              <a:t> 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CB81A7-8F94-4084-A88B-E5E0C95DE869}"/>
              </a:ext>
            </a:extLst>
          </p:cNvPr>
          <p:cNvSpPr txBox="1"/>
          <p:nvPr/>
        </p:nvSpPr>
        <p:spPr>
          <a:xfrm>
            <a:off x="1864545" y="20520299"/>
            <a:ext cx="12782730" cy="7901330"/>
          </a:xfrm>
          <a:prstGeom prst="rect">
            <a:avLst/>
          </a:prstGeom>
          <a:noFill/>
        </p:spPr>
        <p:txBody>
          <a:bodyPr wrap="square" lIns="0" tIns="553136" rIns="0" bIns="0" rtlCol="0">
            <a:noAutofit/>
          </a:bodyPr>
          <a:lstStyle/>
          <a:p>
            <a:r>
              <a:rPr lang="en-GB" sz="5900" b="1" dirty="0" err="1"/>
              <a:t>Tittel</a:t>
            </a:r>
            <a:r>
              <a:rPr lang="en-GB" sz="5900" b="1" dirty="0"/>
              <a:t> 3: 59 </a:t>
            </a:r>
            <a:r>
              <a:rPr lang="en-GB" sz="5900" b="1" dirty="0" err="1"/>
              <a:t>pt</a:t>
            </a:r>
            <a:r>
              <a:rPr lang="en-GB" sz="5900" b="1" dirty="0"/>
              <a:t>, </a:t>
            </a:r>
            <a:r>
              <a:rPr lang="en-GB" sz="5900" b="1" dirty="0" err="1"/>
              <a:t>linjeavstand</a:t>
            </a:r>
            <a:r>
              <a:rPr lang="en-GB" sz="5900" b="1" dirty="0"/>
              <a:t> 71 </a:t>
            </a:r>
            <a:r>
              <a:rPr lang="en-GB" sz="5900" b="1" dirty="0" err="1"/>
              <a:t>pt</a:t>
            </a:r>
            <a:r>
              <a:rPr lang="en-GB" sz="5900" b="1" dirty="0"/>
              <a:t> </a:t>
            </a:r>
            <a:r>
              <a:rPr lang="en-GB" sz="5900" b="1" dirty="0" err="1"/>
              <a:t>Luptatinvel</a:t>
            </a:r>
            <a:r>
              <a:rPr lang="en-GB" sz="5900" b="1" dirty="0"/>
              <a:t> </a:t>
            </a:r>
            <a:r>
              <a:rPr lang="en-GB" sz="5900" b="1" dirty="0" err="1"/>
              <a:t>imil</a:t>
            </a:r>
            <a:r>
              <a:rPr lang="en-GB" sz="5900" b="1" dirty="0"/>
              <a:t> il es </a:t>
            </a:r>
            <a:r>
              <a:rPr lang="en-GB" sz="5900" b="1" dirty="0" err="1"/>
              <a:t>aut</a:t>
            </a:r>
            <a:r>
              <a:rPr lang="en-GB" sz="5900" b="1" dirty="0"/>
              <a:t> </a:t>
            </a:r>
            <a:r>
              <a:rPr lang="en-GB" sz="5900" b="1" dirty="0" err="1"/>
              <a:t>ut</a:t>
            </a:r>
            <a:r>
              <a:rPr lang="en-GB" sz="5900" b="1" dirty="0"/>
              <a:t> </a:t>
            </a:r>
            <a:r>
              <a:rPr lang="en-GB" sz="5900" b="1" dirty="0" err="1"/>
              <a:t>quam</a:t>
            </a:r>
            <a:endParaRPr lang="en-GB" sz="5900" b="1" dirty="0"/>
          </a:p>
          <a:p>
            <a:endParaRPr lang="en-GB" sz="3600" b="1" dirty="0"/>
          </a:p>
          <a:p>
            <a:r>
              <a:rPr lang="en-GB" sz="3500" b="1" dirty="0"/>
              <a:t>Ingress 35pt, </a:t>
            </a:r>
            <a:r>
              <a:rPr lang="en-GB" sz="3500" dirty="0"/>
              <a:t>42 </a:t>
            </a:r>
            <a:r>
              <a:rPr lang="en-GB" sz="3500" dirty="0" err="1"/>
              <a:t>avstand</a:t>
            </a:r>
            <a:r>
              <a:rPr lang="en-GB" sz="3500" dirty="0"/>
              <a:t>. </a:t>
            </a:r>
            <a:r>
              <a:rPr lang="en-GB" sz="3500" dirty="0" err="1"/>
              <a:t>volestium</a:t>
            </a:r>
            <a:r>
              <a:rPr lang="en-GB" sz="3500" dirty="0"/>
              <a:t> </a:t>
            </a:r>
            <a:r>
              <a:rPr lang="en-GB" sz="3500" dirty="0" err="1"/>
              <a:t>invel</a:t>
            </a:r>
            <a:r>
              <a:rPr lang="en-GB" sz="3500" dirty="0"/>
              <a:t> </a:t>
            </a:r>
            <a:r>
              <a:rPr lang="en-GB" sz="3500" dirty="0" err="1"/>
              <a:t>maio</a:t>
            </a:r>
            <a:r>
              <a:rPr lang="en-GB" sz="3500" dirty="0"/>
              <a:t> dolent</a:t>
            </a:r>
          </a:p>
          <a:p>
            <a:r>
              <a:rPr lang="en-GB" sz="3500" dirty="0" err="1"/>
              <a:t>faccullabo</a:t>
            </a:r>
            <a:r>
              <a:rPr lang="en-GB" sz="3500" dirty="0"/>
              <a:t>. </a:t>
            </a:r>
            <a:r>
              <a:rPr lang="en-GB" sz="3500" dirty="0" err="1"/>
              <a:t>Eheniendit</a:t>
            </a:r>
            <a:r>
              <a:rPr lang="en-GB" sz="3500" dirty="0"/>
              <a:t> </a:t>
            </a:r>
            <a:r>
              <a:rPr lang="en-GB" sz="3500" dirty="0" err="1"/>
              <a:t>quiae</a:t>
            </a:r>
            <a:r>
              <a:rPr lang="en-GB" sz="3500" dirty="0"/>
              <a:t>. Sunt </a:t>
            </a:r>
            <a:r>
              <a:rPr lang="en-GB" sz="3500" dirty="0" err="1"/>
              <a:t>exeratesti</a:t>
            </a:r>
            <a:r>
              <a:rPr lang="en-GB" sz="3500" dirty="0"/>
              <a:t> </a:t>
            </a:r>
            <a:r>
              <a:rPr lang="en-GB" sz="3500" dirty="0" err="1"/>
              <a:t>accum</a:t>
            </a:r>
            <a:r>
              <a:rPr lang="en-GB" sz="3500" dirty="0"/>
              <a:t> </a:t>
            </a:r>
            <a:r>
              <a:rPr lang="en-GB" sz="3500" dirty="0" err="1"/>
              <a:t>fugitae</a:t>
            </a:r>
            <a:endParaRPr lang="en-GB" sz="3500" dirty="0"/>
          </a:p>
          <a:p>
            <a:r>
              <a:rPr lang="en-GB" sz="3500" dirty="0"/>
              <a:t>prat </a:t>
            </a:r>
            <a:r>
              <a:rPr lang="en-GB" sz="3500" dirty="0" err="1"/>
              <a:t>omniae</a:t>
            </a:r>
            <a:r>
              <a:rPr lang="en-GB" sz="3500" dirty="0"/>
              <a:t> </a:t>
            </a:r>
            <a:r>
              <a:rPr lang="en-GB" sz="3500" dirty="0" err="1"/>
              <a:t>inctorro</a:t>
            </a:r>
            <a:r>
              <a:rPr lang="en-GB" sz="3500" dirty="0"/>
              <a:t> </a:t>
            </a:r>
            <a:r>
              <a:rPr lang="en-GB" sz="3500" dirty="0" err="1"/>
              <a:t>quas</a:t>
            </a:r>
            <a:r>
              <a:rPr lang="en-GB" sz="3500" dirty="0"/>
              <a:t> </a:t>
            </a:r>
            <a:r>
              <a:rPr lang="en-GB" sz="3500" dirty="0" err="1"/>
              <a:t>debitat</a:t>
            </a:r>
            <a:r>
              <a:rPr lang="en-GB" sz="3500" dirty="0"/>
              <a:t> </a:t>
            </a:r>
            <a:r>
              <a:rPr lang="en-GB" sz="3500" dirty="0" err="1"/>
              <a:t>iasperro</a:t>
            </a:r>
            <a:r>
              <a:rPr lang="en-GB" sz="3500" dirty="0"/>
              <a:t> </a:t>
            </a:r>
            <a:r>
              <a:rPr lang="en-GB" sz="3500" dirty="0" err="1"/>
              <a:t>commolor</a:t>
            </a:r>
            <a:endParaRPr lang="en-GB" sz="3500" dirty="0"/>
          </a:p>
          <a:p>
            <a:r>
              <a:rPr lang="en-GB" sz="3500" dirty="0" err="1"/>
              <a:t>sundigendi</a:t>
            </a:r>
            <a:r>
              <a:rPr lang="en-GB" sz="3500" dirty="0"/>
              <a:t> </a:t>
            </a:r>
            <a:r>
              <a:rPr lang="en-GB" sz="3500" dirty="0" err="1"/>
              <a:t>dendebis</a:t>
            </a:r>
            <a:r>
              <a:rPr lang="en-GB" sz="3500" dirty="0"/>
              <a:t> </a:t>
            </a:r>
            <a:r>
              <a:rPr lang="en-GB" sz="3500" dirty="0" err="1"/>
              <a:t>ati</a:t>
            </a:r>
            <a:r>
              <a:rPr lang="en-GB" sz="3500" dirty="0"/>
              <a:t> </a:t>
            </a:r>
            <a:r>
              <a:rPr lang="en-GB" sz="3500" dirty="0" err="1"/>
              <a:t>reptati</a:t>
            </a:r>
            <a:r>
              <a:rPr lang="en-GB" sz="3500" dirty="0"/>
              <a:t> </a:t>
            </a:r>
            <a:r>
              <a:rPr lang="en-GB" sz="3500" dirty="0" err="1"/>
              <a:t>occae</a:t>
            </a:r>
            <a:r>
              <a:rPr lang="en-GB" sz="3500" dirty="0"/>
              <a:t> non </a:t>
            </a:r>
            <a:r>
              <a:rPr lang="en-GB" sz="3500" dirty="0" err="1"/>
              <a:t>ea</a:t>
            </a:r>
            <a:r>
              <a:rPr lang="en-GB" sz="3500" dirty="0"/>
              <a:t> in </a:t>
            </a:r>
            <a:r>
              <a:rPr lang="en-GB" sz="3500" dirty="0" err="1"/>
              <a:t>eatus</a:t>
            </a:r>
            <a:endParaRPr lang="en-GB" sz="3500" dirty="0"/>
          </a:p>
          <a:p>
            <a:r>
              <a:rPr lang="en-GB" sz="3500" dirty="0" err="1"/>
              <a:t>Occaerferum</a:t>
            </a:r>
            <a:r>
              <a:rPr lang="en-GB" sz="3500" dirty="0"/>
              <a:t> </a:t>
            </a:r>
            <a:r>
              <a:rPr lang="en-GB" sz="3500" dirty="0" err="1"/>
              <a:t>eatemolorro</a:t>
            </a:r>
            <a:r>
              <a:rPr lang="en-GB" sz="3500" dirty="0"/>
              <a:t> </a:t>
            </a:r>
            <a:r>
              <a:rPr lang="en-GB" sz="3500" dirty="0" err="1"/>
              <a:t>elit</a:t>
            </a:r>
            <a:r>
              <a:rPr lang="en-GB" sz="3500" dirty="0"/>
              <a:t> </a:t>
            </a:r>
            <a:r>
              <a:rPr lang="en-GB" sz="3500" dirty="0" err="1"/>
              <a:t>desecus</a:t>
            </a:r>
            <a:r>
              <a:rPr lang="en-GB" sz="3500" dirty="0"/>
              <a:t> </a:t>
            </a:r>
            <a:r>
              <a:rPr lang="en-GB" sz="3500" dirty="0" err="1"/>
              <a:t>cilluptas</a:t>
            </a:r>
            <a:r>
              <a:rPr lang="en-GB" sz="3500" dirty="0"/>
              <a:t> </a:t>
            </a:r>
            <a:r>
              <a:rPr lang="en-GB" sz="3500" dirty="0" err="1"/>
              <a:t>rerovid</a:t>
            </a:r>
            <a:endParaRPr lang="en-GB" sz="3500" dirty="0"/>
          </a:p>
          <a:p>
            <a:r>
              <a:rPr lang="en-GB" sz="3500" dirty="0" err="1"/>
              <a:t>ucipsa</a:t>
            </a:r>
            <a:r>
              <a:rPr lang="en-GB" sz="3500" dirty="0"/>
              <a:t> </a:t>
            </a:r>
            <a:r>
              <a:rPr lang="en-GB" sz="3500" dirty="0" err="1"/>
              <a:t>quae</a:t>
            </a:r>
            <a:r>
              <a:rPr lang="en-GB" sz="3500" dirty="0"/>
              <a:t> pre </a:t>
            </a:r>
            <a:r>
              <a:rPr lang="en-GB" sz="3500" dirty="0" err="1"/>
              <a:t>dolor</a:t>
            </a:r>
            <a:r>
              <a:rPr lang="en-GB" sz="3500" dirty="0"/>
              <a:t> rem res </a:t>
            </a:r>
            <a:r>
              <a:rPr lang="en-GB" sz="3500" dirty="0" err="1"/>
              <a:t>ut</a:t>
            </a:r>
            <a:r>
              <a:rPr lang="en-GB" sz="3500" dirty="0"/>
              <a:t> </a:t>
            </a:r>
            <a:r>
              <a:rPr lang="en-GB" sz="3500" dirty="0" err="1"/>
              <a:t>porio</a:t>
            </a:r>
            <a:r>
              <a:rPr lang="en-GB" sz="3500" dirty="0"/>
              <a:t> </a:t>
            </a:r>
            <a:r>
              <a:rPr lang="en-GB" sz="3500" dirty="0" err="1"/>
              <a:t>omnihit</a:t>
            </a:r>
            <a:r>
              <a:rPr lang="en-GB" sz="3500" dirty="0"/>
              <a:t> qui </a:t>
            </a:r>
            <a:r>
              <a:rPr lang="en-GB" sz="3500" dirty="0" err="1"/>
              <a:t>quaspelit</a:t>
            </a:r>
            <a:endParaRPr lang="en-GB" sz="3500" dirty="0"/>
          </a:p>
          <a:p>
            <a:r>
              <a:rPr lang="en-GB" sz="3500" dirty="0"/>
              <a:t>pa </a:t>
            </a:r>
            <a:r>
              <a:rPr lang="en-GB" sz="3500" dirty="0" err="1"/>
              <a:t>pellicae</a:t>
            </a:r>
            <a:r>
              <a:rPr lang="en-GB" sz="3500" dirty="0"/>
              <a:t> </a:t>
            </a:r>
            <a:r>
              <a:rPr lang="en-GB" sz="3500" dirty="0" err="1"/>
              <a:t>doluptae</a:t>
            </a:r>
            <a:r>
              <a:rPr lang="en-GB" sz="3500" dirty="0"/>
              <a:t> </a:t>
            </a:r>
            <a:r>
              <a:rPr lang="en-GB" sz="3500" dirty="0" err="1"/>
              <a:t>nimolupta</a:t>
            </a:r>
            <a:r>
              <a:rPr lang="en-GB" sz="3500" dirty="0"/>
              <a:t> </a:t>
            </a:r>
            <a:r>
              <a:rPr lang="en-GB" sz="3500" dirty="0" err="1"/>
              <a:t>quia</a:t>
            </a:r>
            <a:r>
              <a:rPr lang="en-GB" sz="3500" dirty="0"/>
              <a:t> </a:t>
            </a:r>
            <a:r>
              <a:rPr lang="en-GB" sz="3500" dirty="0" err="1"/>
              <a:t>volores</a:t>
            </a:r>
            <a:r>
              <a:rPr lang="en-GB" sz="3500" dirty="0"/>
              <a:t> </a:t>
            </a:r>
            <a:r>
              <a:rPr lang="en-GB" sz="3500" dirty="0" err="1"/>
              <a:t>tionsent</a:t>
            </a:r>
            <a:r>
              <a:rPr lang="en-GB" sz="3500" dirty="0"/>
              <a:t> et,</a:t>
            </a:r>
          </a:p>
          <a:p>
            <a:r>
              <a:rPr lang="en-GB" sz="3500" dirty="0" err="1"/>
              <a:t>commod</a:t>
            </a:r>
            <a:r>
              <a:rPr lang="en-GB" sz="3500" dirty="0"/>
              <a:t> </a:t>
            </a:r>
            <a:r>
              <a:rPr lang="en-GB" sz="3500" dirty="0" err="1"/>
              <a:t>quidebis</a:t>
            </a:r>
            <a:r>
              <a:rPr lang="en-GB" sz="3500" dirty="0"/>
              <a:t> con et </a:t>
            </a:r>
            <a:r>
              <a:rPr lang="en-GB" sz="3500" dirty="0" err="1"/>
              <a:t>officto</a:t>
            </a:r>
            <a:r>
              <a:rPr lang="en-GB" sz="3500" dirty="0"/>
              <a:t> </a:t>
            </a:r>
            <a:r>
              <a:rPr lang="en-GB" sz="3500" dirty="0" err="1"/>
              <a:t>doloreriam</a:t>
            </a:r>
            <a:r>
              <a:rPr lang="en-GB" sz="3500" dirty="0"/>
              <a:t>, </a:t>
            </a:r>
            <a:r>
              <a:rPr lang="en-GB" sz="3500" dirty="0" err="1"/>
              <a:t>ero</a:t>
            </a:r>
            <a:r>
              <a:rPr lang="en-GB" sz="3500" dirty="0"/>
              <a:t> </a:t>
            </a:r>
            <a:r>
              <a:rPr lang="en-GB" sz="3500" dirty="0" err="1"/>
              <a:t>estiunt</a:t>
            </a:r>
            <a:endParaRPr lang="en-GB" sz="3500" dirty="0"/>
          </a:p>
          <a:p>
            <a:r>
              <a:rPr lang="en-GB" sz="3500" dirty="0" err="1"/>
              <a:t>labPos</a:t>
            </a:r>
            <a:r>
              <a:rPr lang="en-GB" sz="3500" dirty="0"/>
              <a:t> et </a:t>
            </a:r>
            <a:r>
              <a:rPr lang="en-GB" sz="3500" dirty="0" err="1"/>
              <a:t>ea</a:t>
            </a:r>
            <a:r>
              <a:rPr lang="en-GB" sz="3500" dirty="0"/>
              <a:t> qui </a:t>
            </a:r>
            <a:r>
              <a:rPr lang="en-GB" sz="3500" dirty="0" err="1"/>
              <a:t>dolores</a:t>
            </a:r>
            <a:r>
              <a:rPr lang="en-GB" sz="3500" dirty="0"/>
              <a:t> sit, et </a:t>
            </a:r>
            <a:r>
              <a:rPr lang="en-GB" sz="3500" dirty="0" err="1"/>
              <a:t>exped</a:t>
            </a:r>
            <a:r>
              <a:rPr lang="en-GB" sz="3500" dirty="0"/>
              <a:t> </a:t>
            </a:r>
            <a:r>
              <a:rPr lang="en-GB" sz="3500" dirty="0" err="1"/>
              <a:t>ea</a:t>
            </a:r>
            <a:r>
              <a:rPr lang="en-GB" sz="3500" dirty="0"/>
              <a:t> </a:t>
            </a:r>
            <a:r>
              <a:rPr lang="en-GB" sz="3500" dirty="0" err="1"/>
              <a:t>serrovidunt</a:t>
            </a:r>
            <a:r>
              <a:rPr lang="en-GB" sz="3500" dirty="0"/>
              <a:t> 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8F2F31-D264-4842-86C1-D375375DFD96}"/>
              </a:ext>
            </a:extLst>
          </p:cNvPr>
          <p:cNvSpPr txBox="1"/>
          <p:nvPr/>
        </p:nvSpPr>
        <p:spPr>
          <a:xfrm>
            <a:off x="15612253" y="29360157"/>
            <a:ext cx="12839837" cy="7901330"/>
          </a:xfrm>
          <a:prstGeom prst="rect">
            <a:avLst/>
          </a:prstGeom>
          <a:noFill/>
        </p:spPr>
        <p:txBody>
          <a:bodyPr wrap="square" lIns="0" tIns="553136" rIns="0" bIns="0" rtlCol="0">
            <a:noAutofit/>
          </a:bodyPr>
          <a:lstStyle/>
          <a:p>
            <a:r>
              <a:rPr lang="en-GB" sz="5900" b="1" dirty="0" err="1"/>
              <a:t>Tittel</a:t>
            </a:r>
            <a:r>
              <a:rPr lang="en-GB" sz="5900" b="1" dirty="0"/>
              <a:t> 3: 59 </a:t>
            </a:r>
            <a:r>
              <a:rPr lang="en-GB" sz="5900" b="1" dirty="0" err="1"/>
              <a:t>pt</a:t>
            </a:r>
            <a:r>
              <a:rPr lang="en-GB" sz="5900" b="1" dirty="0"/>
              <a:t>, </a:t>
            </a:r>
            <a:r>
              <a:rPr lang="en-GB" sz="5900" b="1" dirty="0" err="1"/>
              <a:t>linjeavstand</a:t>
            </a:r>
            <a:r>
              <a:rPr lang="en-GB" sz="5900" b="1" dirty="0"/>
              <a:t> 71 </a:t>
            </a:r>
            <a:r>
              <a:rPr lang="en-GB" sz="5900" b="1" dirty="0" err="1"/>
              <a:t>pt</a:t>
            </a:r>
            <a:r>
              <a:rPr lang="en-GB" sz="5900" b="1" dirty="0"/>
              <a:t> </a:t>
            </a:r>
            <a:r>
              <a:rPr lang="en-GB" sz="5900" b="1" dirty="0" err="1"/>
              <a:t>Luptatinvel</a:t>
            </a:r>
            <a:r>
              <a:rPr lang="en-GB" sz="5900" b="1" dirty="0"/>
              <a:t> </a:t>
            </a:r>
            <a:r>
              <a:rPr lang="en-GB" sz="5900" b="1" dirty="0" err="1"/>
              <a:t>imil</a:t>
            </a:r>
            <a:r>
              <a:rPr lang="en-GB" sz="5900" b="1" dirty="0"/>
              <a:t> il es </a:t>
            </a:r>
            <a:r>
              <a:rPr lang="en-GB" sz="5900" b="1" dirty="0" err="1"/>
              <a:t>aut</a:t>
            </a:r>
            <a:r>
              <a:rPr lang="en-GB" sz="5900" b="1" dirty="0"/>
              <a:t> </a:t>
            </a:r>
            <a:r>
              <a:rPr lang="en-GB" sz="5900" b="1" dirty="0" err="1"/>
              <a:t>ut</a:t>
            </a:r>
            <a:r>
              <a:rPr lang="en-GB" sz="5900" b="1" dirty="0"/>
              <a:t> </a:t>
            </a:r>
            <a:r>
              <a:rPr lang="en-GB" sz="5900" b="1" dirty="0" err="1"/>
              <a:t>quam</a:t>
            </a:r>
            <a:endParaRPr lang="en-GB" sz="5900" b="1" dirty="0"/>
          </a:p>
          <a:p>
            <a:endParaRPr lang="en-GB" sz="4000" b="1" dirty="0"/>
          </a:p>
          <a:p>
            <a:r>
              <a:rPr lang="en-GB" sz="3500" b="1" dirty="0"/>
              <a:t>Ingress 35pt, </a:t>
            </a:r>
            <a:r>
              <a:rPr lang="en-GB" sz="3500" dirty="0"/>
              <a:t>42 </a:t>
            </a:r>
            <a:r>
              <a:rPr lang="en-GB" sz="3500" dirty="0" err="1"/>
              <a:t>avstand</a:t>
            </a:r>
            <a:r>
              <a:rPr lang="en-GB" sz="3500" dirty="0"/>
              <a:t>. </a:t>
            </a:r>
            <a:r>
              <a:rPr lang="en-GB" sz="3500" dirty="0" err="1"/>
              <a:t>volestium</a:t>
            </a:r>
            <a:r>
              <a:rPr lang="en-GB" sz="3500" dirty="0"/>
              <a:t> </a:t>
            </a:r>
            <a:r>
              <a:rPr lang="en-GB" sz="3500" dirty="0" err="1"/>
              <a:t>invel</a:t>
            </a:r>
            <a:r>
              <a:rPr lang="en-GB" sz="3500" dirty="0"/>
              <a:t> </a:t>
            </a:r>
            <a:r>
              <a:rPr lang="en-GB" sz="3500" dirty="0" err="1"/>
              <a:t>maio</a:t>
            </a:r>
            <a:r>
              <a:rPr lang="en-GB" sz="3500" dirty="0"/>
              <a:t> dolent</a:t>
            </a:r>
          </a:p>
          <a:p>
            <a:r>
              <a:rPr lang="en-GB" sz="3500" dirty="0" err="1"/>
              <a:t>faccullabo</a:t>
            </a:r>
            <a:r>
              <a:rPr lang="en-GB" sz="3500" dirty="0"/>
              <a:t>. </a:t>
            </a:r>
            <a:r>
              <a:rPr lang="en-GB" sz="3500" dirty="0" err="1"/>
              <a:t>Eheniendit</a:t>
            </a:r>
            <a:r>
              <a:rPr lang="en-GB" sz="3500" dirty="0"/>
              <a:t> </a:t>
            </a:r>
            <a:r>
              <a:rPr lang="en-GB" sz="3500" dirty="0" err="1"/>
              <a:t>quiae</a:t>
            </a:r>
            <a:r>
              <a:rPr lang="en-GB" sz="3500" dirty="0"/>
              <a:t>. Sunt </a:t>
            </a:r>
            <a:r>
              <a:rPr lang="en-GB" sz="3500" dirty="0" err="1"/>
              <a:t>exeratesti</a:t>
            </a:r>
            <a:r>
              <a:rPr lang="en-GB" sz="3500" dirty="0"/>
              <a:t> </a:t>
            </a:r>
            <a:r>
              <a:rPr lang="en-GB" sz="3500" dirty="0" err="1"/>
              <a:t>accum</a:t>
            </a:r>
            <a:r>
              <a:rPr lang="en-GB" sz="3500" dirty="0"/>
              <a:t> </a:t>
            </a:r>
            <a:r>
              <a:rPr lang="en-GB" sz="3500" dirty="0" err="1"/>
              <a:t>fugitae</a:t>
            </a:r>
            <a:endParaRPr lang="en-GB" sz="3500" dirty="0"/>
          </a:p>
          <a:p>
            <a:r>
              <a:rPr lang="en-GB" sz="3500" dirty="0"/>
              <a:t>prat </a:t>
            </a:r>
            <a:r>
              <a:rPr lang="en-GB" sz="3500" dirty="0" err="1"/>
              <a:t>omniae</a:t>
            </a:r>
            <a:r>
              <a:rPr lang="en-GB" sz="3500" dirty="0"/>
              <a:t> </a:t>
            </a:r>
            <a:r>
              <a:rPr lang="en-GB" sz="3500" dirty="0" err="1"/>
              <a:t>inctorro</a:t>
            </a:r>
            <a:r>
              <a:rPr lang="en-GB" sz="3500" dirty="0"/>
              <a:t> </a:t>
            </a:r>
            <a:r>
              <a:rPr lang="en-GB" sz="3500" dirty="0" err="1"/>
              <a:t>quas</a:t>
            </a:r>
            <a:r>
              <a:rPr lang="en-GB" sz="3500" dirty="0"/>
              <a:t> </a:t>
            </a:r>
            <a:r>
              <a:rPr lang="en-GB" sz="3500" dirty="0" err="1"/>
              <a:t>debitat</a:t>
            </a:r>
            <a:r>
              <a:rPr lang="en-GB" sz="3500" dirty="0"/>
              <a:t> </a:t>
            </a:r>
            <a:r>
              <a:rPr lang="en-GB" sz="3500" dirty="0" err="1"/>
              <a:t>iasperro</a:t>
            </a:r>
            <a:r>
              <a:rPr lang="en-GB" sz="3500" dirty="0"/>
              <a:t> </a:t>
            </a:r>
            <a:r>
              <a:rPr lang="en-GB" sz="3500" dirty="0" err="1"/>
              <a:t>commolor</a:t>
            </a:r>
            <a:endParaRPr lang="en-GB" sz="3500" dirty="0"/>
          </a:p>
          <a:p>
            <a:r>
              <a:rPr lang="en-GB" sz="3500" dirty="0" err="1"/>
              <a:t>sundigendi</a:t>
            </a:r>
            <a:r>
              <a:rPr lang="en-GB" sz="3500" dirty="0"/>
              <a:t> </a:t>
            </a:r>
            <a:r>
              <a:rPr lang="en-GB" sz="3500" dirty="0" err="1"/>
              <a:t>dendebis</a:t>
            </a:r>
            <a:r>
              <a:rPr lang="en-GB" sz="3500" dirty="0"/>
              <a:t> </a:t>
            </a:r>
            <a:r>
              <a:rPr lang="en-GB" sz="3500" dirty="0" err="1"/>
              <a:t>ati</a:t>
            </a:r>
            <a:r>
              <a:rPr lang="en-GB" sz="3500" dirty="0"/>
              <a:t> </a:t>
            </a:r>
            <a:r>
              <a:rPr lang="en-GB" sz="3500" dirty="0" err="1"/>
              <a:t>reptati</a:t>
            </a:r>
            <a:r>
              <a:rPr lang="en-GB" sz="3500" dirty="0"/>
              <a:t> </a:t>
            </a:r>
            <a:r>
              <a:rPr lang="en-GB" sz="3500" dirty="0" err="1"/>
              <a:t>occae</a:t>
            </a:r>
            <a:r>
              <a:rPr lang="en-GB" sz="3500" dirty="0"/>
              <a:t> non </a:t>
            </a:r>
            <a:r>
              <a:rPr lang="en-GB" sz="3500" dirty="0" err="1"/>
              <a:t>ea</a:t>
            </a:r>
            <a:r>
              <a:rPr lang="en-GB" sz="3500" dirty="0"/>
              <a:t> in </a:t>
            </a:r>
            <a:r>
              <a:rPr lang="en-GB" sz="3500" dirty="0" err="1"/>
              <a:t>eatus</a:t>
            </a:r>
            <a:endParaRPr lang="en-GB" sz="3500" dirty="0"/>
          </a:p>
          <a:p>
            <a:r>
              <a:rPr lang="en-GB" sz="3500" dirty="0" err="1"/>
              <a:t>Occaerferum</a:t>
            </a:r>
            <a:r>
              <a:rPr lang="en-GB" sz="3500" dirty="0"/>
              <a:t> </a:t>
            </a:r>
            <a:r>
              <a:rPr lang="en-GB" sz="3500" dirty="0" err="1"/>
              <a:t>eatemolorro</a:t>
            </a:r>
            <a:r>
              <a:rPr lang="en-GB" sz="3500" dirty="0"/>
              <a:t> </a:t>
            </a:r>
            <a:r>
              <a:rPr lang="en-GB" sz="3500" dirty="0" err="1"/>
              <a:t>elit</a:t>
            </a:r>
            <a:r>
              <a:rPr lang="en-GB" sz="3500" dirty="0"/>
              <a:t> </a:t>
            </a:r>
            <a:r>
              <a:rPr lang="en-GB" sz="3500" dirty="0" err="1"/>
              <a:t>desecus</a:t>
            </a:r>
            <a:r>
              <a:rPr lang="en-GB" sz="3500" dirty="0"/>
              <a:t> </a:t>
            </a:r>
            <a:r>
              <a:rPr lang="en-GB" sz="3500" dirty="0" err="1"/>
              <a:t>cilluptas</a:t>
            </a:r>
            <a:r>
              <a:rPr lang="en-GB" sz="3500" dirty="0"/>
              <a:t> </a:t>
            </a:r>
            <a:r>
              <a:rPr lang="en-GB" sz="3500" dirty="0" err="1"/>
              <a:t>rerovid</a:t>
            </a:r>
            <a:endParaRPr lang="en-GB" sz="3500" dirty="0"/>
          </a:p>
          <a:p>
            <a:r>
              <a:rPr lang="en-GB" sz="3500" dirty="0" err="1"/>
              <a:t>ucipsa</a:t>
            </a:r>
            <a:r>
              <a:rPr lang="en-GB" sz="3500" dirty="0"/>
              <a:t> </a:t>
            </a:r>
            <a:r>
              <a:rPr lang="en-GB" sz="3500" dirty="0" err="1"/>
              <a:t>quae</a:t>
            </a:r>
            <a:r>
              <a:rPr lang="en-GB" sz="3500" dirty="0"/>
              <a:t> pre </a:t>
            </a:r>
            <a:r>
              <a:rPr lang="en-GB" sz="3500" dirty="0" err="1"/>
              <a:t>dolor</a:t>
            </a:r>
            <a:r>
              <a:rPr lang="en-GB" sz="3500" dirty="0"/>
              <a:t> rem res </a:t>
            </a:r>
            <a:r>
              <a:rPr lang="en-GB" sz="3500" dirty="0" err="1"/>
              <a:t>ut</a:t>
            </a:r>
            <a:r>
              <a:rPr lang="en-GB" sz="3500" dirty="0"/>
              <a:t> </a:t>
            </a:r>
            <a:r>
              <a:rPr lang="en-GB" sz="3500" dirty="0" err="1"/>
              <a:t>porio</a:t>
            </a:r>
            <a:r>
              <a:rPr lang="en-GB" sz="3500" dirty="0"/>
              <a:t> </a:t>
            </a:r>
            <a:r>
              <a:rPr lang="en-GB" sz="3500" dirty="0" err="1"/>
              <a:t>omnihit</a:t>
            </a:r>
            <a:r>
              <a:rPr lang="en-GB" sz="3500" dirty="0"/>
              <a:t> qui </a:t>
            </a:r>
            <a:r>
              <a:rPr lang="en-GB" sz="3500" dirty="0" err="1"/>
              <a:t>quaspelit</a:t>
            </a:r>
            <a:endParaRPr lang="en-GB" sz="3500" dirty="0"/>
          </a:p>
          <a:p>
            <a:r>
              <a:rPr lang="en-GB" sz="3500" dirty="0"/>
              <a:t>pa </a:t>
            </a:r>
            <a:r>
              <a:rPr lang="en-GB" sz="3500" dirty="0" err="1"/>
              <a:t>pellicae</a:t>
            </a:r>
            <a:r>
              <a:rPr lang="en-GB" sz="3500" dirty="0"/>
              <a:t> </a:t>
            </a:r>
            <a:r>
              <a:rPr lang="en-GB" sz="3500" dirty="0" err="1"/>
              <a:t>doluptae</a:t>
            </a:r>
            <a:r>
              <a:rPr lang="en-GB" sz="3500" dirty="0"/>
              <a:t> </a:t>
            </a:r>
            <a:r>
              <a:rPr lang="en-GB" sz="3500" dirty="0" err="1"/>
              <a:t>nimolupta</a:t>
            </a:r>
            <a:r>
              <a:rPr lang="en-GB" sz="3500" dirty="0"/>
              <a:t> </a:t>
            </a:r>
            <a:r>
              <a:rPr lang="en-GB" sz="3500" dirty="0" err="1"/>
              <a:t>quia</a:t>
            </a:r>
            <a:r>
              <a:rPr lang="en-GB" sz="3500" dirty="0"/>
              <a:t> </a:t>
            </a:r>
            <a:r>
              <a:rPr lang="en-GB" sz="3500" dirty="0" err="1"/>
              <a:t>volores</a:t>
            </a:r>
            <a:r>
              <a:rPr lang="en-GB" sz="3500" dirty="0"/>
              <a:t> </a:t>
            </a:r>
            <a:r>
              <a:rPr lang="en-GB" sz="3500" dirty="0" err="1"/>
              <a:t>tionsent</a:t>
            </a:r>
            <a:r>
              <a:rPr lang="en-GB" sz="3500" dirty="0"/>
              <a:t> et,</a:t>
            </a:r>
          </a:p>
          <a:p>
            <a:r>
              <a:rPr lang="en-GB" sz="3500" dirty="0" err="1"/>
              <a:t>commod</a:t>
            </a:r>
            <a:r>
              <a:rPr lang="en-GB" sz="3500" dirty="0"/>
              <a:t> </a:t>
            </a:r>
            <a:r>
              <a:rPr lang="en-GB" sz="3500" dirty="0" err="1"/>
              <a:t>quidebis</a:t>
            </a:r>
            <a:r>
              <a:rPr lang="en-GB" sz="3500" dirty="0"/>
              <a:t> con et </a:t>
            </a:r>
            <a:r>
              <a:rPr lang="en-GB" sz="3500" dirty="0" err="1"/>
              <a:t>officto</a:t>
            </a:r>
            <a:r>
              <a:rPr lang="en-GB" sz="3500" dirty="0"/>
              <a:t> </a:t>
            </a:r>
            <a:r>
              <a:rPr lang="en-GB" sz="3500" dirty="0" err="1"/>
              <a:t>doloreriam</a:t>
            </a:r>
            <a:r>
              <a:rPr lang="en-GB" sz="3500" dirty="0"/>
              <a:t>, </a:t>
            </a:r>
            <a:r>
              <a:rPr lang="en-GB" sz="3500" dirty="0" err="1"/>
              <a:t>ero</a:t>
            </a:r>
            <a:r>
              <a:rPr lang="en-GB" sz="3500" dirty="0"/>
              <a:t> </a:t>
            </a:r>
            <a:r>
              <a:rPr lang="en-GB" sz="3500" dirty="0" err="1"/>
              <a:t>estiunt</a:t>
            </a:r>
            <a:endParaRPr lang="en-GB" sz="3500" dirty="0"/>
          </a:p>
          <a:p>
            <a:r>
              <a:rPr lang="en-GB" sz="3500" dirty="0" err="1"/>
              <a:t>labPos</a:t>
            </a:r>
            <a:r>
              <a:rPr lang="en-GB" sz="3500" dirty="0"/>
              <a:t> et </a:t>
            </a:r>
            <a:r>
              <a:rPr lang="en-GB" sz="3500" dirty="0" err="1"/>
              <a:t>ea</a:t>
            </a:r>
            <a:r>
              <a:rPr lang="en-GB" sz="3500" dirty="0"/>
              <a:t> qui </a:t>
            </a:r>
            <a:r>
              <a:rPr lang="en-GB" sz="3500" dirty="0" err="1"/>
              <a:t>dolores</a:t>
            </a:r>
            <a:r>
              <a:rPr lang="en-GB" sz="3500" dirty="0"/>
              <a:t> sit, et </a:t>
            </a:r>
            <a:r>
              <a:rPr lang="en-GB" sz="3500" dirty="0" err="1"/>
              <a:t>exped</a:t>
            </a:r>
            <a:r>
              <a:rPr lang="en-GB" sz="3500" dirty="0"/>
              <a:t> </a:t>
            </a:r>
            <a:r>
              <a:rPr lang="en-GB" sz="3500" dirty="0" err="1"/>
              <a:t>ea</a:t>
            </a:r>
            <a:r>
              <a:rPr lang="en-GB" sz="3500" dirty="0"/>
              <a:t> </a:t>
            </a:r>
            <a:r>
              <a:rPr lang="en-GB" sz="3500" dirty="0" err="1"/>
              <a:t>serrovidunt</a:t>
            </a:r>
            <a:r>
              <a:rPr lang="en-GB" sz="3500" dirty="0"/>
              <a:t> am</a:t>
            </a:r>
          </a:p>
        </p:txBody>
      </p:sp>
    </p:spTree>
    <p:extLst>
      <p:ext uri="{BB962C8B-B14F-4D97-AF65-F5344CB8AC3E}">
        <p14:creationId xmlns:p14="http://schemas.microsoft.com/office/powerpoint/2010/main" val="106961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D425F40A-EC81-486C-A7AD-F9D92F6C2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11800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473AA40A-8325-4732-92AC-78BA5CC9B0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sz="8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250D0-61D4-4591-B8D9-C2EC7C49E2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 err="1"/>
              <a:t>Kontakt</a:t>
            </a:r>
            <a:endParaRPr lang="en-GB" b="1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navn.nnavnesen@sus.no</a:t>
            </a:r>
            <a:endParaRPr lang="en-GB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AA028ED1-1214-48FB-9278-D835ABDB6B9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B8AD600-1692-46A8-A61B-CA2CC2CF958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849417" y="29360813"/>
            <a:ext cx="12809762" cy="6969875"/>
          </a:xfrm>
        </p:spPr>
        <p:txBody>
          <a:bodyPr/>
          <a:lstStyle/>
          <a:p>
            <a:endParaRPr lang="en-GB" sz="3500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DF235E12-9096-4AB3-A159-1673A42B3F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C9927EC-8B02-4F20-A570-2E3C1B365B9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631163" y="29360813"/>
            <a:ext cx="12809762" cy="7885384"/>
          </a:xfrm>
        </p:spPr>
        <p:txBody>
          <a:bodyPr/>
          <a:lstStyle/>
          <a:p>
            <a:endParaRPr lang="en-GB" sz="3500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649AB025-678E-4BF0-8BCB-702D5B3E770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6CE04675-252E-4A2E-95BF-266A1334CFD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FBC220-643A-414D-9A91-00C82419B7E4}"/>
              </a:ext>
            </a:extLst>
          </p:cNvPr>
          <p:cNvSpPr txBox="1"/>
          <p:nvPr/>
        </p:nvSpPr>
        <p:spPr>
          <a:xfrm>
            <a:off x="15627316" y="11646121"/>
            <a:ext cx="5930933" cy="7902926"/>
          </a:xfrm>
          <a:prstGeom prst="rect">
            <a:avLst/>
          </a:prstGeom>
          <a:solidFill>
            <a:schemeClr val="accent1"/>
          </a:solidFill>
        </p:spPr>
        <p:txBody>
          <a:bodyPr wrap="square" lIns="553136" tIns="553136" rIns="553136" bIns="553136" rtlCol="0">
            <a:noAutofit/>
          </a:bodyPr>
          <a:lstStyle/>
          <a:p>
            <a:pPr>
              <a:spcAft>
                <a:spcPts val="2127"/>
              </a:spcAft>
            </a:pPr>
            <a:r>
              <a:rPr lang="en-GB" sz="4700" b="1" dirty="0" err="1">
                <a:solidFill>
                  <a:schemeClr val="bg1"/>
                </a:solidFill>
              </a:rPr>
              <a:t>Tittel</a:t>
            </a:r>
            <a:r>
              <a:rPr lang="en-GB" sz="4700" b="1" dirty="0">
                <a:solidFill>
                  <a:schemeClr val="bg1"/>
                </a:solidFill>
              </a:rPr>
              <a:t> 4: 47 </a:t>
            </a:r>
            <a:r>
              <a:rPr lang="en-GB" sz="4700" b="1" dirty="0" err="1">
                <a:solidFill>
                  <a:schemeClr val="bg1"/>
                </a:solidFill>
              </a:rPr>
              <a:t>pt</a:t>
            </a:r>
            <a:endParaRPr lang="en-GB" sz="4700" b="1" dirty="0">
              <a:solidFill>
                <a:schemeClr val="bg1"/>
              </a:solidFill>
            </a:endParaRPr>
          </a:p>
          <a:p>
            <a:r>
              <a:rPr lang="en-GB" sz="2600" dirty="0" err="1">
                <a:solidFill>
                  <a:schemeClr val="bg1"/>
                </a:solidFill>
              </a:rPr>
              <a:t>Brødtekst</a:t>
            </a:r>
            <a:r>
              <a:rPr lang="en-GB" sz="2600" dirty="0">
                <a:solidFill>
                  <a:schemeClr val="bg1"/>
                </a:solidFill>
              </a:rPr>
              <a:t> 26 pt. 31 </a:t>
            </a:r>
            <a:r>
              <a:rPr lang="en-GB" sz="2600" dirty="0" err="1">
                <a:solidFill>
                  <a:schemeClr val="bg1"/>
                </a:solidFill>
              </a:rPr>
              <a:t>pt</a:t>
            </a:r>
            <a:r>
              <a:rPr lang="en-GB" sz="2600" dirty="0">
                <a:solidFill>
                  <a:schemeClr val="bg1"/>
                </a:solidFill>
              </a:rPr>
              <a:t> </a:t>
            </a:r>
            <a:r>
              <a:rPr lang="en-GB" sz="2600" dirty="0" err="1">
                <a:solidFill>
                  <a:schemeClr val="bg1"/>
                </a:solidFill>
              </a:rPr>
              <a:t>linjeavstand</a:t>
            </a:r>
            <a:endParaRPr lang="en-GB" sz="2600" dirty="0">
              <a:solidFill>
                <a:schemeClr val="bg1"/>
              </a:solidFill>
            </a:endParaRPr>
          </a:p>
          <a:p>
            <a:br>
              <a:rPr lang="en-GB" sz="2600" dirty="0">
                <a:solidFill>
                  <a:schemeClr val="bg1"/>
                </a:solidFill>
              </a:rPr>
            </a:br>
            <a:r>
              <a:rPr lang="en-GB" sz="2600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00" dirty="0">
                <a:solidFill>
                  <a:schemeClr val="bg1"/>
                </a:solidFill>
              </a:rPr>
            </a:br>
            <a:endParaRPr lang="en-GB" sz="2600" dirty="0">
              <a:solidFill>
                <a:schemeClr val="bg1"/>
              </a:solidFill>
            </a:endParaRPr>
          </a:p>
          <a:p>
            <a:r>
              <a:rPr lang="en-GB" sz="2600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E05199-07E6-4F19-A34A-5D069E1D4CDD}"/>
              </a:ext>
            </a:extLst>
          </p:cNvPr>
          <p:cNvSpPr txBox="1"/>
          <p:nvPr/>
        </p:nvSpPr>
        <p:spPr>
          <a:xfrm>
            <a:off x="22487026" y="11646121"/>
            <a:ext cx="5954624" cy="7902926"/>
          </a:xfrm>
          <a:prstGeom prst="rect">
            <a:avLst/>
          </a:prstGeom>
          <a:solidFill>
            <a:schemeClr val="accent4"/>
          </a:solidFill>
        </p:spPr>
        <p:txBody>
          <a:bodyPr wrap="square" lIns="553136" tIns="553136" rIns="553136" bIns="553136" rtlCol="0">
            <a:noAutofit/>
          </a:bodyPr>
          <a:lstStyle/>
          <a:p>
            <a:pPr>
              <a:spcAft>
                <a:spcPts val="2127"/>
              </a:spcAft>
            </a:pPr>
            <a:r>
              <a:rPr lang="en-GB" sz="4700" b="1" dirty="0" err="1"/>
              <a:t>Tittel</a:t>
            </a:r>
            <a:r>
              <a:rPr lang="en-GB" sz="4700" b="1" dirty="0"/>
              <a:t> 4: 47 </a:t>
            </a:r>
            <a:r>
              <a:rPr lang="en-GB" sz="4700" b="1" dirty="0" err="1"/>
              <a:t>pt</a:t>
            </a:r>
            <a:endParaRPr lang="en-GB" sz="4700" b="1" dirty="0"/>
          </a:p>
          <a:p>
            <a:r>
              <a:rPr lang="en-GB" sz="2600" dirty="0" err="1"/>
              <a:t>Brødtekst</a:t>
            </a:r>
            <a:r>
              <a:rPr lang="en-GB" sz="2600" dirty="0"/>
              <a:t> 26 pt. 31 </a:t>
            </a:r>
            <a:r>
              <a:rPr lang="en-GB" sz="2600" dirty="0" err="1"/>
              <a:t>pt</a:t>
            </a:r>
            <a:r>
              <a:rPr lang="en-GB" sz="2600" dirty="0"/>
              <a:t> </a:t>
            </a:r>
            <a:r>
              <a:rPr lang="en-GB" sz="2600" dirty="0" err="1"/>
              <a:t>linjeavstand</a:t>
            </a:r>
            <a:endParaRPr lang="en-GB" sz="2600" dirty="0"/>
          </a:p>
          <a:p>
            <a:br>
              <a:rPr lang="en-GB" sz="2600" dirty="0"/>
            </a:br>
            <a:r>
              <a:rPr lang="en-GB" sz="2600" dirty="0"/>
              <a:t>The overall aim of this study will be to provide new insight into using TMF in nutritional care for persons with dementia and dysphagia living in care homes.</a:t>
            </a:r>
            <a:br>
              <a:rPr lang="en-GB" sz="2600" dirty="0"/>
            </a:br>
            <a:endParaRPr lang="en-GB" sz="2600" dirty="0"/>
          </a:p>
          <a:p>
            <a:r>
              <a:rPr lang="en-GB" sz="2600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06DB0E-7558-44DD-A41C-476E2056E063}"/>
              </a:ext>
            </a:extLst>
          </p:cNvPr>
          <p:cNvSpPr txBox="1"/>
          <p:nvPr/>
        </p:nvSpPr>
        <p:spPr>
          <a:xfrm>
            <a:off x="15627316" y="20469093"/>
            <a:ext cx="5930933" cy="7954132"/>
          </a:xfrm>
          <a:prstGeom prst="rect">
            <a:avLst/>
          </a:prstGeom>
          <a:solidFill>
            <a:schemeClr val="accent2"/>
          </a:solidFill>
        </p:spPr>
        <p:txBody>
          <a:bodyPr wrap="square" lIns="553136" tIns="553136" rIns="553136" bIns="553136" rtlCol="0">
            <a:noAutofit/>
          </a:bodyPr>
          <a:lstStyle/>
          <a:p>
            <a:pPr>
              <a:spcAft>
                <a:spcPts val="2127"/>
              </a:spcAft>
            </a:pPr>
            <a:r>
              <a:rPr lang="en-GB" sz="4700" b="1" dirty="0" err="1"/>
              <a:t>Tittel</a:t>
            </a:r>
            <a:r>
              <a:rPr lang="en-GB" sz="4700" b="1" dirty="0"/>
              <a:t> 4: 47 </a:t>
            </a:r>
            <a:r>
              <a:rPr lang="en-GB" sz="4700" b="1" dirty="0" err="1"/>
              <a:t>pt</a:t>
            </a:r>
            <a:endParaRPr lang="en-GB" sz="4700" b="1" dirty="0"/>
          </a:p>
          <a:p>
            <a:r>
              <a:rPr lang="en-GB" sz="2600" dirty="0" err="1"/>
              <a:t>Brødtekst</a:t>
            </a:r>
            <a:r>
              <a:rPr lang="en-GB" sz="2600" dirty="0"/>
              <a:t> 26 pt. 31 </a:t>
            </a:r>
            <a:r>
              <a:rPr lang="en-GB" sz="2600" dirty="0" err="1"/>
              <a:t>pt</a:t>
            </a:r>
            <a:r>
              <a:rPr lang="en-GB" sz="2600" dirty="0"/>
              <a:t> </a:t>
            </a:r>
            <a:r>
              <a:rPr lang="en-GB" sz="2600" dirty="0" err="1"/>
              <a:t>linjeavstand</a:t>
            </a:r>
            <a:endParaRPr lang="en-GB" sz="2600" dirty="0"/>
          </a:p>
          <a:p>
            <a:br>
              <a:rPr lang="en-GB" sz="2600" dirty="0"/>
            </a:br>
            <a:r>
              <a:rPr lang="en-GB" sz="2600" dirty="0"/>
              <a:t>The overall aim of this study will be to provide new insight into using TMF in nutritional care for persons with dementia and dysphagia living in care homes.</a:t>
            </a:r>
            <a:br>
              <a:rPr lang="en-GB" sz="2600" dirty="0"/>
            </a:br>
            <a:endParaRPr lang="en-GB" sz="2600" dirty="0"/>
          </a:p>
          <a:p>
            <a:r>
              <a:rPr lang="en-GB" sz="2600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3A5495-7557-4848-B9AB-AE0AB4FC8331}"/>
              </a:ext>
            </a:extLst>
          </p:cNvPr>
          <p:cNvSpPr txBox="1"/>
          <p:nvPr/>
        </p:nvSpPr>
        <p:spPr>
          <a:xfrm>
            <a:off x="22526386" y="20469093"/>
            <a:ext cx="5954624" cy="7954132"/>
          </a:xfrm>
          <a:prstGeom prst="rect">
            <a:avLst/>
          </a:prstGeom>
          <a:solidFill>
            <a:schemeClr val="accent3"/>
          </a:solidFill>
        </p:spPr>
        <p:txBody>
          <a:bodyPr wrap="square" lIns="553136" tIns="553136" rIns="553136" bIns="553136" rtlCol="0">
            <a:noAutofit/>
          </a:bodyPr>
          <a:lstStyle/>
          <a:p>
            <a:pPr>
              <a:spcAft>
                <a:spcPts val="2127"/>
              </a:spcAft>
            </a:pPr>
            <a:r>
              <a:rPr lang="en-GB" sz="4700" b="1" dirty="0" err="1">
                <a:solidFill>
                  <a:schemeClr val="bg1"/>
                </a:solidFill>
              </a:rPr>
              <a:t>Tittel</a:t>
            </a:r>
            <a:r>
              <a:rPr lang="en-GB" sz="4700" b="1" dirty="0">
                <a:solidFill>
                  <a:schemeClr val="bg1"/>
                </a:solidFill>
              </a:rPr>
              <a:t> 4: 47 </a:t>
            </a:r>
            <a:r>
              <a:rPr lang="en-GB" sz="4700" b="1" dirty="0" err="1">
                <a:solidFill>
                  <a:schemeClr val="bg1"/>
                </a:solidFill>
              </a:rPr>
              <a:t>pt</a:t>
            </a:r>
            <a:endParaRPr lang="en-GB" sz="4700" b="1" dirty="0">
              <a:solidFill>
                <a:schemeClr val="bg1"/>
              </a:solidFill>
            </a:endParaRPr>
          </a:p>
          <a:p>
            <a:r>
              <a:rPr lang="en-GB" sz="2600" dirty="0" err="1">
                <a:solidFill>
                  <a:schemeClr val="bg1"/>
                </a:solidFill>
              </a:rPr>
              <a:t>Brødtekst</a:t>
            </a:r>
            <a:r>
              <a:rPr lang="en-GB" sz="2600" dirty="0">
                <a:solidFill>
                  <a:schemeClr val="bg1"/>
                </a:solidFill>
              </a:rPr>
              <a:t> 26 pt. 31 </a:t>
            </a:r>
            <a:r>
              <a:rPr lang="en-GB" sz="2600" dirty="0" err="1">
                <a:solidFill>
                  <a:schemeClr val="bg1"/>
                </a:solidFill>
              </a:rPr>
              <a:t>pt</a:t>
            </a:r>
            <a:r>
              <a:rPr lang="en-GB" sz="2600" dirty="0">
                <a:solidFill>
                  <a:schemeClr val="bg1"/>
                </a:solidFill>
              </a:rPr>
              <a:t> </a:t>
            </a:r>
            <a:r>
              <a:rPr lang="en-GB" sz="2600" dirty="0" err="1">
                <a:solidFill>
                  <a:schemeClr val="bg1"/>
                </a:solidFill>
              </a:rPr>
              <a:t>linjeavstand</a:t>
            </a:r>
            <a:endParaRPr lang="en-GB" sz="2600" dirty="0">
              <a:solidFill>
                <a:schemeClr val="bg1"/>
              </a:solidFill>
            </a:endParaRPr>
          </a:p>
          <a:p>
            <a:br>
              <a:rPr lang="en-GB" sz="2600" dirty="0">
                <a:solidFill>
                  <a:schemeClr val="bg1"/>
                </a:solidFill>
              </a:rPr>
            </a:br>
            <a:r>
              <a:rPr lang="en-GB" sz="2600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00" dirty="0">
                <a:solidFill>
                  <a:schemeClr val="bg1"/>
                </a:solidFill>
              </a:rPr>
            </a:br>
            <a:endParaRPr lang="en-GB" sz="2600" dirty="0">
              <a:solidFill>
                <a:schemeClr val="bg1"/>
              </a:solidFill>
            </a:endParaRPr>
          </a:p>
          <a:p>
            <a:r>
              <a:rPr lang="en-GB" sz="2600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</p:spTree>
    <p:extLst>
      <p:ext uri="{BB962C8B-B14F-4D97-AF65-F5344CB8AC3E}">
        <p14:creationId xmlns:p14="http://schemas.microsoft.com/office/powerpoint/2010/main" val="195167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5D522-DBDD-4F1C-A24C-580817F21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1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011B36-A57C-413E-ABD4-ADE70BDDEE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sz="8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0C6554-A77C-4D1C-A20E-95C278BBBB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 err="1"/>
              <a:t>Kontakt</a:t>
            </a:r>
            <a:endParaRPr lang="en-GB" b="1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navn.nnavnesen@sus.no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645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E54B0-2506-4116-85BE-A9773C618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1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B5EDD-B73E-480D-BE46-0525A855DB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sz="8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D4AB4-AF5A-4DA5-A8DE-CD91034225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 err="1"/>
              <a:t>Kontakt</a:t>
            </a:r>
            <a:endParaRPr lang="en-GB" b="1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navn.nnavnesen@sus.no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27DDCB-EE7A-4C89-A6C5-79C0DDE4D2E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868342" y="11645900"/>
            <a:ext cx="12790633" cy="6970531"/>
          </a:xfrm>
        </p:spPr>
        <p:txBody>
          <a:bodyPr/>
          <a:lstStyle/>
          <a:p>
            <a:endParaRPr lang="en-GB" sz="35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7475ED-D5A3-4262-BABE-F63BBD66E7C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32868BE-F875-4355-9E74-14CD907BF7A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8BB53D0-74FD-46D3-BB88-283E8AB934A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8C8FBA5-E3BE-401A-97CC-ED0E8FE312E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50200F6-D39E-4BB5-8609-1D4CE589B2E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76CC9A-FE8C-4787-855D-BACE4C8D215C}"/>
              </a:ext>
            </a:extLst>
          </p:cNvPr>
          <p:cNvSpPr txBox="1"/>
          <p:nvPr/>
        </p:nvSpPr>
        <p:spPr>
          <a:xfrm>
            <a:off x="15642328" y="11645900"/>
            <a:ext cx="12709356" cy="7948177"/>
          </a:xfrm>
          <a:prstGeom prst="rect">
            <a:avLst/>
          </a:prstGeom>
          <a:noFill/>
        </p:spPr>
        <p:txBody>
          <a:bodyPr wrap="square" lIns="0" tIns="553136" rIns="0" bIns="0" rtlCol="0">
            <a:noAutofit/>
          </a:bodyPr>
          <a:lstStyle/>
          <a:p>
            <a:r>
              <a:rPr lang="en-GB" sz="5900" b="1" dirty="0" err="1"/>
              <a:t>Tittel</a:t>
            </a:r>
            <a:r>
              <a:rPr lang="en-GB" sz="5900" b="1" dirty="0"/>
              <a:t> 3: 59 </a:t>
            </a:r>
            <a:r>
              <a:rPr lang="en-GB" sz="5900" b="1" dirty="0" err="1"/>
              <a:t>pt</a:t>
            </a:r>
            <a:r>
              <a:rPr lang="en-GB" sz="5900" b="1" dirty="0"/>
              <a:t>, </a:t>
            </a:r>
            <a:r>
              <a:rPr lang="en-GB" sz="5900" b="1" dirty="0" err="1"/>
              <a:t>linjeavstand</a:t>
            </a:r>
            <a:r>
              <a:rPr lang="en-GB" sz="5900" b="1" dirty="0"/>
              <a:t> 71 </a:t>
            </a:r>
            <a:r>
              <a:rPr lang="en-GB" sz="5900" b="1" dirty="0" err="1"/>
              <a:t>pt</a:t>
            </a:r>
            <a:r>
              <a:rPr lang="en-GB" sz="5900" b="1" dirty="0"/>
              <a:t> </a:t>
            </a:r>
            <a:r>
              <a:rPr lang="en-GB" sz="5900" b="1" dirty="0" err="1"/>
              <a:t>Luptatinvel</a:t>
            </a:r>
            <a:r>
              <a:rPr lang="en-GB" sz="5900" b="1" dirty="0"/>
              <a:t> </a:t>
            </a:r>
            <a:r>
              <a:rPr lang="en-GB" sz="5900" b="1" dirty="0" err="1"/>
              <a:t>imil</a:t>
            </a:r>
            <a:r>
              <a:rPr lang="en-GB" sz="5900" b="1" dirty="0"/>
              <a:t> il es </a:t>
            </a:r>
            <a:r>
              <a:rPr lang="en-GB" sz="5900" b="1" dirty="0" err="1"/>
              <a:t>aut</a:t>
            </a:r>
            <a:r>
              <a:rPr lang="en-GB" sz="5900" b="1" dirty="0"/>
              <a:t> </a:t>
            </a:r>
            <a:r>
              <a:rPr lang="en-GB" sz="5900" b="1" dirty="0" err="1"/>
              <a:t>ut</a:t>
            </a:r>
            <a:r>
              <a:rPr lang="en-GB" sz="5900" b="1" dirty="0"/>
              <a:t> </a:t>
            </a:r>
            <a:r>
              <a:rPr lang="en-GB" sz="5900" b="1" dirty="0" err="1"/>
              <a:t>quam</a:t>
            </a:r>
            <a:endParaRPr lang="en-GB" sz="5900" b="1" dirty="0"/>
          </a:p>
          <a:p>
            <a:endParaRPr lang="en-GB" sz="4000" b="1" dirty="0"/>
          </a:p>
          <a:p>
            <a:r>
              <a:rPr lang="en-GB" sz="3500" b="1" dirty="0"/>
              <a:t>Ingress 35pt, </a:t>
            </a:r>
            <a:r>
              <a:rPr lang="en-GB" sz="3500" dirty="0"/>
              <a:t>42 </a:t>
            </a:r>
            <a:r>
              <a:rPr lang="en-GB" sz="3500" dirty="0" err="1"/>
              <a:t>avstand</a:t>
            </a:r>
            <a:r>
              <a:rPr lang="en-GB" sz="3500" dirty="0"/>
              <a:t>. </a:t>
            </a:r>
            <a:r>
              <a:rPr lang="en-GB" sz="3500" dirty="0" err="1"/>
              <a:t>volestium</a:t>
            </a:r>
            <a:r>
              <a:rPr lang="en-GB" sz="3500" dirty="0"/>
              <a:t> </a:t>
            </a:r>
            <a:r>
              <a:rPr lang="en-GB" sz="3500" dirty="0" err="1"/>
              <a:t>invel</a:t>
            </a:r>
            <a:r>
              <a:rPr lang="en-GB" sz="3500" dirty="0"/>
              <a:t> </a:t>
            </a:r>
            <a:r>
              <a:rPr lang="en-GB" sz="3500" dirty="0" err="1"/>
              <a:t>maio</a:t>
            </a:r>
            <a:r>
              <a:rPr lang="en-GB" sz="3500" dirty="0"/>
              <a:t> dolent</a:t>
            </a:r>
          </a:p>
          <a:p>
            <a:r>
              <a:rPr lang="en-GB" sz="3500" dirty="0" err="1"/>
              <a:t>faccullabo</a:t>
            </a:r>
            <a:r>
              <a:rPr lang="en-GB" sz="3500" dirty="0"/>
              <a:t>. </a:t>
            </a:r>
            <a:r>
              <a:rPr lang="en-GB" sz="3500" dirty="0" err="1"/>
              <a:t>Eheniendit</a:t>
            </a:r>
            <a:r>
              <a:rPr lang="en-GB" sz="3500" dirty="0"/>
              <a:t> </a:t>
            </a:r>
            <a:r>
              <a:rPr lang="en-GB" sz="3500" dirty="0" err="1"/>
              <a:t>quiae</a:t>
            </a:r>
            <a:r>
              <a:rPr lang="en-GB" sz="3500" dirty="0"/>
              <a:t>. Sunt </a:t>
            </a:r>
            <a:r>
              <a:rPr lang="en-GB" sz="3500" dirty="0" err="1"/>
              <a:t>exeratesti</a:t>
            </a:r>
            <a:r>
              <a:rPr lang="en-GB" sz="3500" dirty="0"/>
              <a:t> </a:t>
            </a:r>
            <a:r>
              <a:rPr lang="en-GB" sz="3500" dirty="0" err="1"/>
              <a:t>accum</a:t>
            </a:r>
            <a:r>
              <a:rPr lang="en-GB" sz="3500" dirty="0"/>
              <a:t> </a:t>
            </a:r>
            <a:r>
              <a:rPr lang="en-GB" sz="3500" dirty="0" err="1"/>
              <a:t>fugitae</a:t>
            </a:r>
            <a:endParaRPr lang="en-GB" sz="3500" dirty="0"/>
          </a:p>
          <a:p>
            <a:r>
              <a:rPr lang="en-GB" sz="3500" dirty="0"/>
              <a:t>prat </a:t>
            </a:r>
            <a:r>
              <a:rPr lang="en-GB" sz="3500" dirty="0" err="1"/>
              <a:t>omniae</a:t>
            </a:r>
            <a:r>
              <a:rPr lang="en-GB" sz="3500" dirty="0"/>
              <a:t> </a:t>
            </a:r>
            <a:r>
              <a:rPr lang="en-GB" sz="3500" dirty="0" err="1"/>
              <a:t>inctorro</a:t>
            </a:r>
            <a:r>
              <a:rPr lang="en-GB" sz="3500" dirty="0"/>
              <a:t> </a:t>
            </a:r>
            <a:r>
              <a:rPr lang="en-GB" sz="3500" dirty="0" err="1"/>
              <a:t>quas</a:t>
            </a:r>
            <a:r>
              <a:rPr lang="en-GB" sz="3500" dirty="0"/>
              <a:t> </a:t>
            </a:r>
            <a:r>
              <a:rPr lang="en-GB" sz="3500" dirty="0" err="1"/>
              <a:t>debitat</a:t>
            </a:r>
            <a:r>
              <a:rPr lang="en-GB" sz="3500" dirty="0"/>
              <a:t> </a:t>
            </a:r>
            <a:r>
              <a:rPr lang="en-GB" sz="3500" dirty="0" err="1"/>
              <a:t>iasperro</a:t>
            </a:r>
            <a:r>
              <a:rPr lang="en-GB" sz="3500" dirty="0"/>
              <a:t> </a:t>
            </a:r>
            <a:r>
              <a:rPr lang="en-GB" sz="3500" dirty="0" err="1"/>
              <a:t>commolor</a:t>
            </a:r>
            <a:endParaRPr lang="en-GB" sz="3500" dirty="0"/>
          </a:p>
          <a:p>
            <a:r>
              <a:rPr lang="en-GB" sz="3500" dirty="0" err="1"/>
              <a:t>sundigendi</a:t>
            </a:r>
            <a:r>
              <a:rPr lang="en-GB" sz="3500" dirty="0"/>
              <a:t> </a:t>
            </a:r>
            <a:r>
              <a:rPr lang="en-GB" sz="3500" dirty="0" err="1"/>
              <a:t>dendebis</a:t>
            </a:r>
            <a:r>
              <a:rPr lang="en-GB" sz="3500" dirty="0"/>
              <a:t> </a:t>
            </a:r>
            <a:r>
              <a:rPr lang="en-GB" sz="3500" dirty="0" err="1"/>
              <a:t>ati</a:t>
            </a:r>
            <a:r>
              <a:rPr lang="en-GB" sz="3500" dirty="0"/>
              <a:t> </a:t>
            </a:r>
            <a:r>
              <a:rPr lang="en-GB" sz="3500" dirty="0" err="1"/>
              <a:t>reptati</a:t>
            </a:r>
            <a:r>
              <a:rPr lang="en-GB" sz="3500" dirty="0"/>
              <a:t> </a:t>
            </a:r>
            <a:r>
              <a:rPr lang="en-GB" sz="3500" dirty="0" err="1"/>
              <a:t>occae</a:t>
            </a:r>
            <a:r>
              <a:rPr lang="en-GB" sz="3500" dirty="0"/>
              <a:t> non </a:t>
            </a:r>
            <a:r>
              <a:rPr lang="en-GB" sz="3500" dirty="0" err="1"/>
              <a:t>ea</a:t>
            </a:r>
            <a:r>
              <a:rPr lang="en-GB" sz="3500" dirty="0"/>
              <a:t> in </a:t>
            </a:r>
            <a:r>
              <a:rPr lang="en-GB" sz="3500" dirty="0" err="1"/>
              <a:t>eatus</a:t>
            </a:r>
            <a:endParaRPr lang="en-GB" sz="3500" dirty="0"/>
          </a:p>
          <a:p>
            <a:r>
              <a:rPr lang="en-GB" sz="3500" dirty="0" err="1"/>
              <a:t>Occaerferum</a:t>
            </a:r>
            <a:r>
              <a:rPr lang="en-GB" sz="3500" dirty="0"/>
              <a:t> </a:t>
            </a:r>
            <a:r>
              <a:rPr lang="en-GB" sz="3500" dirty="0" err="1"/>
              <a:t>eatemolorro</a:t>
            </a:r>
            <a:r>
              <a:rPr lang="en-GB" sz="3500" dirty="0"/>
              <a:t> </a:t>
            </a:r>
            <a:r>
              <a:rPr lang="en-GB" sz="3500" dirty="0" err="1"/>
              <a:t>elit</a:t>
            </a:r>
            <a:r>
              <a:rPr lang="en-GB" sz="3500" dirty="0"/>
              <a:t> </a:t>
            </a:r>
            <a:r>
              <a:rPr lang="en-GB" sz="3500" dirty="0" err="1"/>
              <a:t>desecus</a:t>
            </a:r>
            <a:r>
              <a:rPr lang="en-GB" sz="3500" dirty="0"/>
              <a:t> </a:t>
            </a:r>
            <a:r>
              <a:rPr lang="en-GB" sz="3500" dirty="0" err="1"/>
              <a:t>cilluptas</a:t>
            </a:r>
            <a:r>
              <a:rPr lang="en-GB" sz="3500" dirty="0"/>
              <a:t> </a:t>
            </a:r>
            <a:r>
              <a:rPr lang="en-GB" sz="3500" dirty="0" err="1"/>
              <a:t>rerovid</a:t>
            </a:r>
            <a:endParaRPr lang="en-GB" sz="3500" dirty="0"/>
          </a:p>
          <a:p>
            <a:r>
              <a:rPr lang="en-GB" sz="3500" dirty="0" err="1"/>
              <a:t>ucipsa</a:t>
            </a:r>
            <a:r>
              <a:rPr lang="en-GB" sz="3500" dirty="0"/>
              <a:t> </a:t>
            </a:r>
            <a:r>
              <a:rPr lang="en-GB" sz="3500" dirty="0" err="1"/>
              <a:t>quae</a:t>
            </a:r>
            <a:r>
              <a:rPr lang="en-GB" sz="3500" dirty="0"/>
              <a:t> pre </a:t>
            </a:r>
            <a:r>
              <a:rPr lang="en-GB" sz="3500" dirty="0" err="1"/>
              <a:t>dolor</a:t>
            </a:r>
            <a:r>
              <a:rPr lang="en-GB" sz="3500" dirty="0"/>
              <a:t> rem res </a:t>
            </a:r>
            <a:r>
              <a:rPr lang="en-GB" sz="3500" dirty="0" err="1"/>
              <a:t>ut</a:t>
            </a:r>
            <a:r>
              <a:rPr lang="en-GB" sz="3500" dirty="0"/>
              <a:t> </a:t>
            </a:r>
            <a:r>
              <a:rPr lang="en-GB" sz="3500" dirty="0" err="1"/>
              <a:t>porio</a:t>
            </a:r>
            <a:r>
              <a:rPr lang="en-GB" sz="3500" dirty="0"/>
              <a:t> </a:t>
            </a:r>
            <a:r>
              <a:rPr lang="en-GB" sz="3500" dirty="0" err="1"/>
              <a:t>omnihit</a:t>
            </a:r>
            <a:r>
              <a:rPr lang="en-GB" sz="3500" dirty="0"/>
              <a:t> qui </a:t>
            </a:r>
            <a:r>
              <a:rPr lang="en-GB" sz="3500" dirty="0" err="1"/>
              <a:t>quaspelit</a:t>
            </a:r>
            <a:endParaRPr lang="en-GB" sz="3500" dirty="0"/>
          </a:p>
          <a:p>
            <a:r>
              <a:rPr lang="en-GB" sz="3500" dirty="0"/>
              <a:t>pa </a:t>
            </a:r>
            <a:r>
              <a:rPr lang="en-GB" sz="3500" dirty="0" err="1"/>
              <a:t>pellicae</a:t>
            </a:r>
            <a:r>
              <a:rPr lang="en-GB" sz="3500" dirty="0"/>
              <a:t> </a:t>
            </a:r>
            <a:r>
              <a:rPr lang="en-GB" sz="3500" dirty="0" err="1"/>
              <a:t>doluptae</a:t>
            </a:r>
            <a:r>
              <a:rPr lang="en-GB" sz="3500" dirty="0"/>
              <a:t> </a:t>
            </a:r>
            <a:r>
              <a:rPr lang="en-GB" sz="3500" dirty="0" err="1"/>
              <a:t>nimolupta</a:t>
            </a:r>
            <a:r>
              <a:rPr lang="en-GB" sz="3500" dirty="0"/>
              <a:t> </a:t>
            </a:r>
            <a:r>
              <a:rPr lang="en-GB" sz="3500" dirty="0" err="1"/>
              <a:t>quia</a:t>
            </a:r>
            <a:r>
              <a:rPr lang="en-GB" sz="3500" dirty="0"/>
              <a:t> </a:t>
            </a:r>
            <a:r>
              <a:rPr lang="en-GB" sz="3500" dirty="0" err="1"/>
              <a:t>volores</a:t>
            </a:r>
            <a:r>
              <a:rPr lang="en-GB" sz="3500" dirty="0"/>
              <a:t> </a:t>
            </a:r>
            <a:r>
              <a:rPr lang="en-GB" sz="3500" dirty="0" err="1"/>
              <a:t>tionsent</a:t>
            </a:r>
            <a:r>
              <a:rPr lang="en-GB" sz="3500" dirty="0"/>
              <a:t> et,</a:t>
            </a:r>
          </a:p>
          <a:p>
            <a:r>
              <a:rPr lang="en-GB" sz="3500" dirty="0" err="1"/>
              <a:t>commod</a:t>
            </a:r>
            <a:r>
              <a:rPr lang="en-GB" sz="3500" dirty="0"/>
              <a:t> </a:t>
            </a:r>
            <a:r>
              <a:rPr lang="en-GB" sz="3500" dirty="0" err="1"/>
              <a:t>quidebis</a:t>
            </a:r>
            <a:r>
              <a:rPr lang="en-GB" sz="3500" dirty="0"/>
              <a:t> con et </a:t>
            </a:r>
            <a:r>
              <a:rPr lang="en-GB" sz="3500" dirty="0" err="1"/>
              <a:t>officto</a:t>
            </a:r>
            <a:r>
              <a:rPr lang="en-GB" sz="3500" dirty="0"/>
              <a:t> </a:t>
            </a:r>
            <a:r>
              <a:rPr lang="en-GB" sz="3500" dirty="0" err="1"/>
              <a:t>doloreriam</a:t>
            </a:r>
            <a:r>
              <a:rPr lang="en-GB" sz="3500" dirty="0"/>
              <a:t>, </a:t>
            </a:r>
            <a:r>
              <a:rPr lang="en-GB" sz="3500" dirty="0" err="1"/>
              <a:t>ero</a:t>
            </a:r>
            <a:r>
              <a:rPr lang="en-GB" sz="3500" dirty="0"/>
              <a:t> </a:t>
            </a:r>
            <a:r>
              <a:rPr lang="en-GB" sz="3500" dirty="0" err="1"/>
              <a:t>estiunt</a:t>
            </a:r>
            <a:endParaRPr lang="en-GB" sz="3500" dirty="0"/>
          </a:p>
          <a:p>
            <a:r>
              <a:rPr lang="en-GB" sz="3500" dirty="0" err="1"/>
              <a:t>labPos</a:t>
            </a:r>
            <a:r>
              <a:rPr lang="en-GB" sz="3500" dirty="0"/>
              <a:t> et </a:t>
            </a:r>
            <a:r>
              <a:rPr lang="en-GB" sz="3500" dirty="0" err="1"/>
              <a:t>ea</a:t>
            </a:r>
            <a:r>
              <a:rPr lang="en-GB" sz="3500" dirty="0"/>
              <a:t> qui </a:t>
            </a:r>
            <a:r>
              <a:rPr lang="en-GB" sz="3500" dirty="0" err="1"/>
              <a:t>dolores</a:t>
            </a:r>
            <a:r>
              <a:rPr lang="en-GB" sz="3500" dirty="0"/>
              <a:t> sit, et </a:t>
            </a:r>
            <a:r>
              <a:rPr lang="en-GB" sz="3500" dirty="0" err="1"/>
              <a:t>exped</a:t>
            </a:r>
            <a:r>
              <a:rPr lang="en-GB" sz="3500" dirty="0"/>
              <a:t> </a:t>
            </a:r>
            <a:r>
              <a:rPr lang="en-GB" sz="3500" dirty="0" err="1"/>
              <a:t>ea</a:t>
            </a:r>
            <a:r>
              <a:rPr lang="en-GB" sz="3500" dirty="0"/>
              <a:t> </a:t>
            </a:r>
            <a:r>
              <a:rPr lang="en-GB" sz="3500" dirty="0" err="1"/>
              <a:t>serrovidunt</a:t>
            </a:r>
            <a:r>
              <a:rPr lang="en-GB" sz="3500" dirty="0"/>
              <a:t> am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84D6BE-0307-4FE8-A0F6-E62A5313109D}"/>
              </a:ext>
            </a:extLst>
          </p:cNvPr>
          <p:cNvSpPr txBox="1"/>
          <p:nvPr/>
        </p:nvSpPr>
        <p:spPr>
          <a:xfrm>
            <a:off x="1834288" y="20520299"/>
            <a:ext cx="12812987" cy="7901330"/>
          </a:xfrm>
          <a:prstGeom prst="rect">
            <a:avLst/>
          </a:prstGeom>
          <a:noFill/>
        </p:spPr>
        <p:txBody>
          <a:bodyPr wrap="square" lIns="0" tIns="553136" rIns="0" bIns="0" rtlCol="0">
            <a:noAutofit/>
          </a:bodyPr>
          <a:lstStyle/>
          <a:p>
            <a:r>
              <a:rPr lang="en-GB" sz="5900" b="1" dirty="0" err="1"/>
              <a:t>Tittel</a:t>
            </a:r>
            <a:r>
              <a:rPr lang="en-GB" sz="5900" b="1" dirty="0"/>
              <a:t> 3: 59 </a:t>
            </a:r>
            <a:r>
              <a:rPr lang="en-GB" sz="5900" b="1" dirty="0" err="1"/>
              <a:t>pt</a:t>
            </a:r>
            <a:r>
              <a:rPr lang="en-GB" sz="5900" b="1" dirty="0"/>
              <a:t>, </a:t>
            </a:r>
            <a:r>
              <a:rPr lang="en-GB" sz="5900" b="1" dirty="0" err="1"/>
              <a:t>linjeavstand</a:t>
            </a:r>
            <a:r>
              <a:rPr lang="en-GB" sz="5900" b="1" dirty="0"/>
              <a:t> 71 </a:t>
            </a:r>
            <a:r>
              <a:rPr lang="en-GB" sz="5900" b="1" dirty="0" err="1"/>
              <a:t>pt</a:t>
            </a:r>
            <a:r>
              <a:rPr lang="en-GB" sz="5900" b="1" dirty="0"/>
              <a:t> </a:t>
            </a:r>
            <a:r>
              <a:rPr lang="en-GB" sz="5900" b="1" dirty="0" err="1"/>
              <a:t>Luptatinvel</a:t>
            </a:r>
            <a:r>
              <a:rPr lang="en-GB" sz="5900" b="1" dirty="0"/>
              <a:t> </a:t>
            </a:r>
            <a:r>
              <a:rPr lang="en-GB" sz="5900" b="1" dirty="0" err="1"/>
              <a:t>imil</a:t>
            </a:r>
            <a:r>
              <a:rPr lang="en-GB" sz="5900" b="1" dirty="0"/>
              <a:t> il es </a:t>
            </a:r>
            <a:r>
              <a:rPr lang="en-GB" sz="5900" b="1" dirty="0" err="1"/>
              <a:t>aut</a:t>
            </a:r>
            <a:r>
              <a:rPr lang="en-GB" sz="5900" b="1" dirty="0"/>
              <a:t> </a:t>
            </a:r>
            <a:r>
              <a:rPr lang="en-GB" sz="5900" b="1" dirty="0" err="1"/>
              <a:t>ut</a:t>
            </a:r>
            <a:r>
              <a:rPr lang="en-GB" sz="5900" b="1" dirty="0"/>
              <a:t> </a:t>
            </a:r>
            <a:r>
              <a:rPr lang="en-GB" sz="5900" b="1" dirty="0" err="1"/>
              <a:t>quam</a:t>
            </a:r>
            <a:endParaRPr lang="en-GB" sz="5900" b="1" dirty="0"/>
          </a:p>
          <a:p>
            <a:endParaRPr lang="en-GB" sz="4000" b="1" dirty="0"/>
          </a:p>
          <a:p>
            <a:r>
              <a:rPr lang="en-GB" sz="3500" b="1" dirty="0"/>
              <a:t>Ingress 35pt, </a:t>
            </a:r>
            <a:r>
              <a:rPr lang="en-GB" sz="3500" dirty="0"/>
              <a:t>42 </a:t>
            </a:r>
            <a:r>
              <a:rPr lang="en-GB" sz="3500" dirty="0" err="1"/>
              <a:t>avstand</a:t>
            </a:r>
            <a:r>
              <a:rPr lang="en-GB" sz="3500" dirty="0"/>
              <a:t>. </a:t>
            </a:r>
            <a:r>
              <a:rPr lang="en-GB" sz="3500" dirty="0" err="1"/>
              <a:t>volestium</a:t>
            </a:r>
            <a:r>
              <a:rPr lang="en-GB" sz="3500" dirty="0"/>
              <a:t> </a:t>
            </a:r>
            <a:r>
              <a:rPr lang="en-GB" sz="3500" dirty="0" err="1"/>
              <a:t>invel</a:t>
            </a:r>
            <a:r>
              <a:rPr lang="en-GB" sz="3500" dirty="0"/>
              <a:t> </a:t>
            </a:r>
            <a:r>
              <a:rPr lang="en-GB" sz="3500" dirty="0" err="1"/>
              <a:t>maio</a:t>
            </a:r>
            <a:r>
              <a:rPr lang="en-GB" sz="3500" dirty="0"/>
              <a:t> dolent</a:t>
            </a:r>
          </a:p>
          <a:p>
            <a:r>
              <a:rPr lang="en-GB" sz="3500" dirty="0" err="1"/>
              <a:t>faccullabo</a:t>
            </a:r>
            <a:r>
              <a:rPr lang="en-GB" sz="3500" dirty="0"/>
              <a:t>. </a:t>
            </a:r>
            <a:r>
              <a:rPr lang="en-GB" sz="3500" dirty="0" err="1"/>
              <a:t>Eheniendit</a:t>
            </a:r>
            <a:r>
              <a:rPr lang="en-GB" sz="3500" dirty="0"/>
              <a:t> </a:t>
            </a:r>
            <a:r>
              <a:rPr lang="en-GB" sz="3500" dirty="0" err="1"/>
              <a:t>quiae</a:t>
            </a:r>
            <a:r>
              <a:rPr lang="en-GB" sz="3500" dirty="0"/>
              <a:t>. Sunt </a:t>
            </a:r>
            <a:r>
              <a:rPr lang="en-GB" sz="3500" dirty="0" err="1"/>
              <a:t>exeratesti</a:t>
            </a:r>
            <a:r>
              <a:rPr lang="en-GB" sz="3500" dirty="0"/>
              <a:t> </a:t>
            </a:r>
            <a:r>
              <a:rPr lang="en-GB" sz="3500" dirty="0" err="1"/>
              <a:t>accum</a:t>
            </a:r>
            <a:r>
              <a:rPr lang="en-GB" sz="3500" dirty="0"/>
              <a:t> </a:t>
            </a:r>
            <a:r>
              <a:rPr lang="en-GB" sz="3500" dirty="0" err="1"/>
              <a:t>fugitae</a:t>
            </a:r>
            <a:endParaRPr lang="en-GB" sz="3500" dirty="0"/>
          </a:p>
          <a:p>
            <a:r>
              <a:rPr lang="en-GB" sz="3500" dirty="0"/>
              <a:t>prat </a:t>
            </a:r>
            <a:r>
              <a:rPr lang="en-GB" sz="3500" dirty="0" err="1"/>
              <a:t>omniae</a:t>
            </a:r>
            <a:r>
              <a:rPr lang="en-GB" sz="3500" dirty="0"/>
              <a:t> </a:t>
            </a:r>
            <a:r>
              <a:rPr lang="en-GB" sz="3500" dirty="0" err="1"/>
              <a:t>inctorro</a:t>
            </a:r>
            <a:r>
              <a:rPr lang="en-GB" sz="3500" dirty="0"/>
              <a:t> </a:t>
            </a:r>
            <a:r>
              <a:rPr lang="en-GB" sz="3500" dirty="0" err="1"/>
              <a:t>quas</a:t>
            </a:r>
            <a:r>
              <a:rPr lang="en-GB" sz="3500" dirty="0"/>
              <a:t> </a:t>
            </a:r>
            <a:r>
              <a:rPr lang="en-GB" sz="3500" dirty="0" err="1"/>
              <a:t>debitat</a:t>
            </a:r>
            <a:r>
              <a:rPr lang="en-GB" sz="3500" dirty="0"/>
              <a:t> </a:t>
            </a:r>
            <a:r>
              <a:rPr lang="en-GB" sz="3500" dirty="0" err="1"/>
              <a:t>iasperro</a:t>
            </a:r>
            <a:r>
              <a:rPr lang="en-GB" sz="3500" dirty="0"/>
              <a:t> </a:t>
            </a:r>
            <a:r>
              <a:rPr lang="en-GB" sz="3500" dirty="0" err="1"/>
              <a:t>commolor</a:t>
            </a:r>
            <a:endParaRPr lang="en-GB" sz="3500" dirty="0"/>
          </a:p>
          <a:p>
            <a:r>
              <a:rPr lang="en-GB" sz="3500" dirty="0" err="1"/>
              <a:t>sundigendi</a:t>
            </a:r>
            <a:r>
              <a:rPr lang="en-GB" sz="3500" dirty="0"/>
              <a:t> </a:t>
            </a:r>
            <a:r>
              <a:rPr lang="en-GB" sz="3500" dirty="0" err="1"/>
              <a:t>dendebis</a:t>
            </a:r>
            <a:r>
              <a:rPr lang="en-GB" sz="3500" dirty="0"/>
              <a:t> </a:t>
            </a:r>
            <a:r>
              <a:rPr lang="en-GB" sz="3500" dirty="0" err="1"/>
              <a:t>ati</a:t>
            </a:r>
            <a:r>
              <a:rPr lang="en-GB" sz="3500" dirty="0"/>
              <a:t> </a:t>
            </a:r>
            <a:r>
              <a:rPr lang="en-GB" sz="3500" dirty="0" err="1"/>
              <a:t>reptati</a:t>
            </a:r>
            <a:r>
              <a:rPr lang="en-GB" sz="3500" dirty="0"/>
              <a:t> </a:t>
            </a:r>
            <a:r>
              <a:rPr lang="en-GB" sz="3500" dirty="0" err="1"/>
              <a:t>occae</a:t>
            </a:r>
            <a:r>
              <a:rPr lang="en-GB" sz="3500" dirty="0"/>
              <a:t> non </a:t>
            </a:r>
            <a:r>
              <a:rPr lang="en-GB" sz="3500" dirty="0" err="1"/>
              <a:t>ea</a:t>
            </a:r>
            <a:r>
              <a:rPr lang="en-GB" sz="3500" dirty="0"/>
              <a:t> in </a:t>
            </a:r>
            <a:r>
              <a:rPr lang="en-GB" sz="3500" dirty="0" err="1"/>
              <a:t>eatus</a:t>
            </a:r>
            <a:endParaRPr lang="en-GB" sz="3500" dirty="0"/>
          </a:p>
          <a:p>
            <a:r>
              <a:rPr lang="en-GB" sz="3500" dirty="0" err="1"/>
              <a:t>Occaerferum</a:t>
            </a:r>
            <a:r>
              <a:rPr lang="en-GB" sz="3500" dirty="0"/>
              <a:t> </a:t>
            </a:r>
            <a:r>
              <a:rPr lang="en-GB" sz="3500" dirty="0" err="1"/>
              <a:t>eatemolorro</a:t>
            </a:r>
            <a:r>
              <a:rPr lang="en-GB" sz="3500" dirty="0"/>
              <a:t> </a:t>
            </a:r>
            <a:r>
              <a:rPr lang="en-GB" sz="3500" dirty="0" err="1"/>
              <a:t>elit</a:t>
            </a:r>
            <a:r>
              <a:rPr lang="en-GB" sz="3500" dirty="0"/>
              <a:t> </a:t>
            </a:r>
            <a:r>
              <a:rPr lang="en-GB" sz="3500" dirty="0" err="1"/>
              <a:t>desecus</a:t>
            </a:r>
            <a:r>
              <a:rPr lang="en-GB" sz="3500" dirty="0"/>
              <a:t> </a:t>
            </a:r>
            <a:r>
              <a:rPr lang="en-GB" sz="3500" dirty="0" err="1"/>
              <a:t>cilluptas</a:t>
            </a:r>
            <a:r>
              <a:rPr lang="en-GB" sz="3500" dirty="0"/>
              <a:t> </a:t>
            </a:r>
            <a:r>
              <a:rPr lang="en-GB" sz="3500" dirty="0" err="1"/>
              <a:t>rerovid</a:t>
            </a:r>
            <a:endParaRPr lang="en-GB" sz="3500" dirty="0"/>
          </a:p>
          <a:p>
            <a:r>
              <a:rPr lang="en-GB" sz="3500" dirty="0" err="1"/>
              <a:t>ucipsa</a:t>
            </a:r>
            <a:r>
              <a:rPr lang="en-GB" sz="3500" dirty="0"/>
              <a:t> </a:t>
            </a:r>
            <a:r>
              <a:rPr lang="en-GB" sz="3500" dirty="0" err="1"/>
              <a:t>quae</a:t>
            </a:r>
            <a:r>
              <a:rPr lang="en-GB" sz="3500" dirty="0"/>
              <a:t> pre </a:t>
            </a:r>
            <a:r>
              <a:rPr lang="en-GB" sz="3500" dirty="0" err="1"/>
              <a:t>dolor</a:t>
            </a:r>
            <a:r>
              <a:rPr lang="en-GB" sz="3500" dirty="0"/>
              <a:t> rem res </a:t>
            </a:r>
            <a:r>
              <a:rPr lang="en-GB" sz="3500" dirty="0" err="1"/>
              <a:t>ut</a:t>
            </a:r>
            <a:r>
              <a:rPr lang="en-GB" sz="3500" dirty="0"/>
              <a:t> </a:t>
            </a:r>
            <a:r>
              <a:rPr lang="en-GB" sz="3500" dirty="0" err="1"/>
              <a:t>porio</a:t>
            </a:r>
            <a:r>
              <a:rPr lang="en-GB" sz="3500" dirty="0"/>
              <a:t> </a:t>
            </a:r>
            <a:r>
              <a:rPr lang="en-GB" sz="3500" dirty="0" err="1"/>
              <a:t>omnihit</a:t>
            </a:r>
            <a:r>
              <a:rPr lang="en-GB" sz="3500" dirty="0"/>
              <a:t> qui </a:t>
            </a:r>
            <a:r>
              <a:rPr lang="en-GB" sz="3500" dirty="0" err="1"/>
              <a:t>quaspelit</a:t>
            </a:r>
            <a:endParaRPr lang="en-GB" sz="3500" dirty="0"/>
          </a:p>
          <a:p>
            <a:r>
              <a:rPr lang="en-GB" sz="3500" dirty="0"/>
              <a:t>pa </a:t>
            </a:r>
            <a:r>
              <a:rPr lang="en-GB" sz="3500" dirty="0" err="1"/>
              <a:t>pellicae</a:t>
            </a:r>
            <a:r>
              <a:rPr lang="en-GB" sz="3500" dirty="0"/>
              <a:t> </a:t>
            </a:r>
            <a:r>
              <a:rPr lang="en-GB" sz="3500" dirty="0" err="1"/>
              <a:t>doluptae</a:t>
            </a:r>
            <a:r>
              <a:rPr lang="en-GB" sz="3500" dirty="0"/>
              <a:t> </a:t>
            </a:r>
            <a:r>
              <a:rPr lang="en-GB" sz="3500" dirty="0" err="1"/>
              <a:t>nimolupta</a:t>
            </a:r>
            <a:r>
              <a:rPr lang="en-GB" sz="3500" dirty="0"/>
              <a:t> </a:t>
            </a:r>
            <a:r>
              <a:rPr lang="en-GB" sz="3500" dirty="0" err="1"/>
              <a:t>quia</a:t>
            </a:r>
            <a:r>
              <a:rPr lang="en-GB" sz="3500" dirty="0"/>
              <a:t> </a:t>
            </a:r>
            <a:r>
              <a:rPr lang="en-GB" sz="3500" dirty="0" err="1"/>
              <a:t>volores</a:t>
            </a:r>
            <a:r>
              <a:rPr lang="en-GB" sz="3500" dirty="0"/>
              <a:t> </a:t>
            </a:r>
            <a:r>
              <a:rPr lang="en-GB" sz="3500" dirty="0" err="1"/>
              <a:t>tionsent</a:t>
            </a:r>
            <a:r>
              <a:rPr lang="en-GB" sz="3500" dirty="0"/>
              <a:t> et,</a:t>
            </a:r>
          </a:p>
          <a:p>
            <a:r>
              <a:rPr lang="en-GB" sz="3500" dirty="0" err="1"/>
              <a:t>commod</a:t>
            </a:r>
            <a:r>
              <a:rPr lang="en-GB" sz="3500" dirty="0"/>
              <a:t> </a:t>
            </a:r>
            <a:r>
              <a:rPr lang="en-GB" sz="3500" dirty="0" err="1"/>
              <a:t>quidebis</a:t>
            </a:r>
            <a:r>
              <a:rPr lang="en-GB" sz="3500" dirty="0"/>
              <a:t> con et </a:t>
            </a:r>
            <a:r>
              <a:rPr lang="en-GB" sz="3500" dirty="0" err="1"/>
              <a:t>officto</a:t>
            </a:r>
            <a:r>
              <a:rPr lang="en-GB" sz="3500" dirty="0"/>
              <a:t> </a:t>
            </a:r>
            <a:r>
              <a:rPr lang="en-GB" sz="3500" dirty="0" err="1"/>
              <a:t>doloreriam</a:t>
            </a:r>
            <a:r>
              <a:rPr lang="en-GB" sz="3500" dirty="0"/>
              <a:t>, </a:t>
            </a:r>
            <a:r>
              <a:rPr lang="en-GB" sz="3500" dirty="0" err="1"/>
              <a:t>ero</a:t>
            </a:r>
            <a:r>
              <a:rPr lang="en-GB" sz="3500" dirty="0"/>
              <a:t> </a:t>
            </a:r>
            <a:r>
              <a:rPr lang="en-GB" sz="3500" dirty="0" err="1"/>
              <a:t>estiunt</a:t>
            </a:r>
            <a:endParaRPr lang="en-GB" sz="3500" dirty="0"/>
          </a:p>
          <a:p>
            <a:r>
              <a:rPr lang="en-GB" sz="3500" dirty="0" err="1"/>
              <a:t>labPos</a:t>
            </a:r>
            <a:r>
              <a:rPr lang="en-GB" sz="3500" dirty="0"/>
              <a:t> et </a:t>
            </a:r>
            <a:r>
              <a:rPr lang="en-GB" sz="3500" dirty="0" err="1"/>
              <a:t>ea</a:t>
            </a:r>
            <a:r>
              <a:rPr lang="en-GB" sz="3500" dirty="0"/>
              <a:t> qui </a:t>
            </a:r>
            <a:r>
              <a:rPr lang="en-GB" sz="3500" dirty="0" err="1"/>
              <a:t>dolores</a:t>
            </a:r>
            <a:r>
              <a:rPr lang="en-GB" sz="3500" dirty="0"/>
              <a:t> sit, et </a:t>
            </a:r>
            <a:r>
              <a:rPr lang="en-GB" sz="3500" dirty="0" err="1"/>
              <a:t>exped</a:t>
            </a:r>
            <a:r>
              <a:rPr lang="en-GB" sz="3500" dirty="0"/>
              <a:t> </a:t>
            </a:r>
            <a:r>
              <a:rPr lang="en-GB" sz="3500" dirty="0" err="1"/>
              <a:t>ea</a:t>
            </a:r>
            <a:r>
              <a:rPr lang="en-GB" sz="3500" dirty="0"/>
              <a:t> </a:t>
            </a:r>
            <a:r>
              <a:rPr lang="en-GB" sz="3500" dirty="0" err="1"/>
              <a:t>serrovidunt</a:t>
            </a:r>
            <a:r>
              <a:rPr lang="en-GB" sz="3500" dirty="0"/>
              <a:t> 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0DEE98-0627-4933-85B3-932801D53131}"/>
              </a:ext>
            </a:extLst>
          </p:cNvPr>
          <p:cNvSpPr txBox="1"/>
          <p:nvPr/>
        </p:nvSpPr>
        <p:spPr>
          <a:xfrm>
            <a:off x="15642328" y="29360157"/>
            <a:ext cx="12809762" cy="7901330"/>
          </a:xfrm>
          <a:prstGeom prst="rect">
            <a:avLst/>
          </a:prstGeom>
          <a:noFill/>
        </p:spPr>
        <p:txBody>
          <a:bodyPr wrap="square" lIns="0" tIns="553136" rIns="0" bIns="0" rtlCol="0">
            <a:noAutofit/>
          </a:bodyPr>
          <a:lstStyle/>
          <a:p>
            <a:r>
              <a:rPr lang="en-GB" sz="5900" b="1" dirty="0" err="1"/>
              <a:t>Tittel</a:t>
            </a:r>
            <a:r>
              <a:rPr lang="en-GB" sz="5900" b="1" dirty="0"/>
              <a:t> 3: 59 </a:t>
            </a:r>
            <a:r>
              <a:rPr lang="en-GB" sz="5900" b="1" dirty="0" err="1"/>
              <a:t>pt</a:t>
            </a:r>
            <a:r>
              <a:rPr lang="en-GB" sz="5900" b="1" dirty="0"/>
              <a:t>, </a:t>
            </a:r>
            <a:r>
              <a:rPr lang="en-GB" sz="5900" b="1" dirty="0" err="1"/>
              <a:t>linjeavstand</a:t>
            </a:r>
            <a:r>
              <a:rPr lang="en-GB" sz="5900" b="1" dirty="0"/>
              <a:t> 71 </a:t>
            </a:r>
            <a:r>
              <a:rPr lang="en-GB" sz="5900" b="1" dirty="0" err="1"/>
              <a:t>pt</a:t>
            </a:r>
            <a:r>
              <a:rPr lang="en-GB" sz="5900" b="1" dirty="0"/>
              <a:t> </a:t>
            </a:r>
            <a:r>
              <a:rPr lang="en-GB" sz="5900" b="1" dirty="0" err="1"/>
              <a:t>Luptatinvel</a:t>
            </a:r>
            <a:r>
              <a:rPr lang="en-GB" sz="5900" b="1" dirty="0"/>
              <a:t> </a:t>
            </a:r>
            <a:r>
              <a:rPr lang="en-GB" sz="5900" b="1" dirty="0" err="1"/>
              <a:t>imil</a:t>
            </a:r>
            <a:r>
              <a:rPr lang="en-GB" sz="5900" b="1" dirty="0"/>
              <a:t> il es </a:t>
            </a:r>
            <a:r>
              <a:rPr lang="en-GB" sz="5900" b="1" dirty="0" err="1"/>
              <a:t>aut</a:t>
            </a:r>
            <a:r>
              <a:rPr lang="en-GB" sz="5900" b="1" dirty="0"/>
              <a:t> </a:t>
            </a:r>
            <a:r>
              <a:rPr lang="en-GB" sz="5900" b="1" dirty="0" err="1"/>
              <a:t>ut</a:t>
            </a:r>
            <a:r>
              <a:rPr lang="en-GB" sz="5900" b="1" dirty="0"/>
              <a:t> </a:t>
            </a:r>
            <a:r>
              <a:rPr lang="en-GB" sz="5900" b="1" dirty="0" err="1"/>
              <a:t>quam</a:t>
            </a:r>
            <a:endParaRPr lang="en-GB" sz="5900" b="1" dirty="0"/>
          </a:p>
          <a:p>
            <a:endParaRPr lang="en-GB" sz="4000" b="1" dirty="0"/>
          </a:p>
          <a:p>
            <a:r>
              <a:rPr lang="en-GB" sz="3500" b="1" dirty="0"/>
              <a:t>Ingress 35pt, </a:t>
            </a:r>
            <a:r>
              <a:rPr lang="en-GB" sz="3500" dirty="0"/>
              <a:t>42 </a:t>
            </a:r>
            <a:r>
              <a:rPr lang="en-GB" sz="3500" dirty="0" err="1"/>
              <a:t>avstand</a:t>
            </a:r>
            <a:r>
              <a:rPr lang="en-GB" sz="3500" dirty="0"/>
              <a:t>. </a:t>
            </a:r>
            <a:r>
              <a:rPr lang="en-GB" sz="3500" dirty="0" err="1"/>
              <a:t>volestium</a:t>
            </a:r>
            <a:r>
              <a:rPr lang="en-GB" sz="3500" dirty="0"/>
              <a:t> </a:t>
            </a:r>
            <a:r>
              <a:rPr lang="en-GB" sz="3500" dirty="0" err="1"/>
              <a:t>invel</a:t>
            </a:r>
            <a:r>
              <a:rPr lang="en-GB" sz="3500" dirty="0"/>
              <a:t> </a:t>
            </a:r>
            <a:r>
              <a:rPr lang="en-GB" sz="3500" dirty="0" err="1"/>
              <a:t>maio</a:t>
            </a:r>
            <a:r>
              <a:rPr lang="en-GB" sz="3500" dirty="0"/>
              <a:t> dolent</a:t>
            </a:r>
          </a:p>
          <a:p>
            <a:r>
              <a:rPr lang="en-GB" sz="3500" dirty="0" err="1"/>
              <a:t>faccullabo</a:t>
            </a:r>
            <a:r>
              <a:rPr lang="en-GB" sz="3500" dirty="0"/>
              <a:t>. </a:t>
            </a:r>
            <a:r>
              <a:rPr lang="en-GB" sz="3500" dirty="0" err="1"/>
              <a:t>Eheniendit</a:t>
            </a:r>
            <a:r>
              <a:rPr lang="en-GB" sz="3500" dirty="0"/>
              <a:t> </a:t>
            </a:r>
            <a:r>
              <a:rPr lang="en-GB" sz="3500" dirty="0" err="1"/>
              <a:t>quiae</a:t>
            </a:r>
            <a:r>
              <a:rPr lang="en-GB" sz="3500" dirty="0"/>
              <a:t>. Sunt </a:t>
            </a:r>
            <a:r>
              <a:rPr lang="en-GB" sz="3500" dirty="0" err="1"/>
              <a:t>exeratesti</a:t>
            </a:r>
            <a:r>
              <a:rPr lang="en-GB" sz="3500" dirty="0"/>
              <a:t> </a:t>
            </a:r>
            <a:r>
              <a:rPr lang="en-GB" sz="3500" dirty="0" err="1"/>
              <a:t>accum</a:t>
            </a:r>
            <a:r>
              <a:rPr lang="en-GB" sz="3500" dirty="0"/>
              <a:t> </a:t>
            </a:r>
            <a:r>
              <a:rPr lang="en-GB" sz="3500" dirty="0" err="1"/>
              <a:t>fugitae</a:t>
            </a:r>
            <a:endParaRPr lang="en-GB" sz="3500" dirty="0"/>
          </a:p>
          <a:p>
            <a:r>
              <a:rPr lang="en-GB" sz="3500" dirty="0"/>
              <a:t>prat </a:t>
            </a:r>
            <a:r>
              <a:rPr lang="en-GB" sz="3500" dirty="0" err="1"/>
              <a:t>omniae</a:t>
            </a:r>
            <a:r>
              <a:rPr lang="en-GB" sz="3500" dirty="0"/>
              <a:t> </a:t>
            </a:r>
            <a:r>
              <a:rPr lang="en-GB" sz="3500" dirty="0" err="1"/>
              <a:t>inctorro</a:t>
            </a:r>
            <a:r>
              <a:rPr lang="en-GB" sz="3500" dirty="0"/>
              <a:t> </a:t>
            </a:r>
            <a:r>
              <a:rPr lang="en-GB" sz="3500" dirty="0" err="1"/>
              <a:t>quas</a:t>
            </a:r>
            <a:r>
              <a:rPr lang="en-GB" sz="3500" dirty="0"/>
              <a:t> </a:t>
            </a:r>
            <a:r>
              <a:rPr lang="en-GB" sz="3500" dirty="0" err="1"/>
              <a:t>debitat</a:t>
            </a:r>
            <a:r>
              <a:rPr lang="en-GB" sz="3500" dirty="0"/>
              <a:t> </a:t>
            </a:r>
            <a:r>
              <a:rPr lang="en-GB" sz="3500" dirty="0" err="1"/>
              <a:t>iasperro</a:t>
            </a:r>
            <a:r>
              <a:rPr lang="en-GB" sz="3500" dirty="0"/>
              <a:t> </a:t>
            </a:r>
            <a:r>
              <a:rPr lang="en-GB" sz="3500" dirty="0" err="1"/>
              <a:t>commolor</a:t>
            </a:r>
            <a:endParaRPr lang="en-GB" sz="3500" dirty="0"/>
          </a:p>
          <a:p>
            <a:r>
              <a:rPr lang="en-GB" sz="3500" dirty="0" err="1"/>
              <a:t>sundigendi</a:t>
            </a:r>
            <a:r>
              <a:rPr lang="en-GB" sz="3500" dirty="0"/>
              <a:t> </a:t>
            </a:r>
            <a:r>
              <a:rPr lang="en-GB" sz="3500" dirty="0" err="1"/>
              <a:t>dendebis</a:t>
            </a:r>
            <a:r>
              <a:rPr lang="en-GB" sz="3500" dirty="0"/>
              <a:t> </a:t>
            </a:r>
            <a:r>
              <a:rPr lang="en-GB" sz="3500" dirty="0" err="1"/>
              <a:t>ati</a:t>
            </a:r>
            <a:r>
              <a:rPr lang="en-GB" sz="3500" dirty="0"/>
              <a:t> </a:t>
            </a:r>
            <a:r>
              <a:rPr lang="en-GB" sz="3500" dirty="0" err="1"/>
              <a:t>reptati</a:t>
            </a:r>
            <a:r>
              <a:rPr lang="en-GB" sz="3500" dirty="0"/>
              <a:t> </a:t>
            </a:r>
            <a:r>
              <a:rPr lang="en-GB" sz="3500" dirty="0" err="1"/>
              <a:t>occae</a:t>
            </a:r>
            <a:r>
              <a:rPr lang="en-GB" sz="3500" dirty="0"/>
              <a:t> non </a:t>
            </a:r>
            <a:r>
              <a:rPr lang="en-GB" sz="3500" dirty="0" err="1"/>
              <a:t>ea</a:t>
            </a:r>
            <a:r>
              <a:rPr lang="en-GB" sz="3500" dirty="0"/>
              <a:t> in </a:t>
            </a:r>
            <a:r>
              <a:rPr lang="en-GB" sz="3500" dirty="0" err="1"/>
              <a:t>eatus</a:t>
            </a:r>
            <a:endParaRPr lang="en-GB" sz="3500" dirty="0"/>
          </a:p>
          <a:p>
            <a:r>
              <a:rPr lang="en-GB" sz="3500" dirty="0" err="1"/>
              <a:t>Occaerferum</a:t>
            </a:r>
            <a:r>
              <a:rPr lang="en-GB" sz="3500" dirty="0"/>
              <a:t> </a:t>
            </a:r>
            <a:r>
              <a:rPr lang="en-GB" sz="3500" dirty="0" err="1"/>
              <a:t>eatemolorro</a:t>
            </a:r>
            <a:r>
              <a:rPr lang="en-GB" sz="3500" dirty="0"/>
              <a:t> </a:t>
            </a:r>
            <a:r>
              <a:rPr lang="en-GB" sz="3500" dirty="0" err="1"/>
              <a:t>elit</a:t>
            </a:r>
            <a:r>
              <a:rPr lang="en-GB" sz="3500" dirty="0"/>
              <a:t> </a:t>
            </a:r>
            <a:r>
              <a:rPr lang="en-GB" sz="3500" dirty="0" err="1"/>
              <a:t>desecus</a:t>
            </a:r>
            <a:r>
              <a:rPr lang="en-GB" sz="3500" dirty="0"/>
              <a:t> </a:t>
            </a:r>
            <a:r>
              <a:rPr lang="en-GB" sz="3500" dirty="0" err="1"/>
              <a:t>cilluptas</a:t>
            </a:r>
            <a:r>
              <a:rPr lang="en-GB" sz="3500" dirty="0"/>
              <a:t> </a:t>
            </a:r>
            <a:r>
              <a:rPr lang="en-GB" sz="3500" dirty="0" err="1"/>
              <a:t>rerovid</a:t>
            </a:r>
            <a:endParaRPr lang="en-GB" sz="3500" dirty="0"/>
          </a:p>
          <a:p>
            <a:r>
              <a:rPr lang="en-GB" sz="3500" dirty="0" err="1"/>
              <a:t>ucipsa</a:t>
            </a:r>
            <a:r>
              <a:rPr lang="en-GB" sz="3500" dirty="0"/>
              <a:t> </a:t>
            </a:r>
            <a:r>
              <a:rPr lang="en-GB" sz="3500" dirty="0" err="1"/>
              <a:t>quae</a:t>
            </a:r>
            <a:r>
              <a:rPr lang="en-GB" sz="3500" dirty="0"/>
              <a:t> pre </a:t>
            </a:r>
            <a:r>
              <a:rPr lang="en-GB" sz="3500" dirty="0" err="1"/>
              <a:t>dolor</a:t>
            </a:r>
            <a:r>
              <a:rPr lang="en-GB" sz="3500" dirty="0"/>
              <a:t> rem res </a:t>
            </a:r>
            <a:r>
              <a:rPr lang="en-GB" sz="3500" dirty="0" err="1"/>
              <a:t>ut</a:t>
            </a:r>
            <a:r>
              <a:rPr lang="en-GB" sz="3500" dirty="0"/>
              <a:t> </a:t>
            </a:r>
            <a:r>
              <a:rPr lang="en-GB" sz="3500" dirty="0" err="1"/>
              <a:t>porio</a:t>
            </a:r>
            <a:r>
              <a:rPr lang="en-GB" sz="3500" dirty="0"/>
              <a:t> </a:t>
            </a:r>
            <a:r>
              <a:rPr lang="en-GB" sz="3500" dirty="0" err="1"/>
              <a:t>omnihit</a:t>
            </a:r>
            <a:r>
              <a:rPr lang="en-GB" sz="3500" dirty="0"/>
              <a:t> qui </a:t>
            </a:r>
            <a:r>
              <a:rPr lang="en-GB" sz="3500" dirty="0" err="1"/>
              <a:t>quaspelit</a:t>
            </a:r>
            <a:endParaRPr lang="en-GB" sz="3500" dirty="0"/>
          </a:p>
          <a:p>
            <a:r>
              <a:rPr lang="en-GB" sz="3500" dirty="0"/>
              <a:t>pa </a:t>
            </a:r>
            <a:r>
              <a:rPr lang="en-GB" sz="3500" dirty="0" err="1"/>
              <a:t>pellicae</a:t>
            </a:r>
            <a:r>
              <a:rPr lang="en-GB" sz="3500" dirty="0"/>
              <a:t> </a:t>
            </a:r>
            <a:r>
              <a:rPr lang="en-GB" sz="3500" dirty="0" err="1"/>
              <a:t>doluptae</a:t>
            </a:r>
            <a:r>
              <a:rPr lang="en-GB" sz="3500" dirty="0"/>
              <a:t> </a:t>
            </a:r>
            <a:r>
              <a:rPr lang="en-GB" sz="3500" dirty="0" err="1"/>
              <a:t>nimolupta</a:t>
            </a:r>
            <a:r>
              <a:rPr lang="en-GB" sz="3500" dirty="0"/>
              <a:t> </a:t>
            </a:r>
            <a:r>
              <a:rPr lang="en-GB" sz="3500" dirty="0" err="1"/>
              <a:t>quia</a:t>
            </a:r>
            <a:r>
              <a:rPr lang="en-GB" sz="3500" dirty="0"/>
              <a:t> </a:t>
            </a:r>
            <a:r>
              <a:rPr lang="en-GB" sz="3500" dirty="0" err="1"/>
              <a:t>volores</a:t>
            </a:r>
            <a:r>
              <a:rPr lang="en-GB" sz="3500" dirty="0"/>
              <a:t> </a:t>
            </a:r>
            <a:r>
              <a:rPr lang="en-GB" sz="3500" dirty="0" err="1"/>
              <a:t>tionsent</a:t>
            </a:r>
            <a:r>
              <a:rPr lang="en-GB" sz="3500" dirty="0"/>
              <a:t> et,</a:t>
            </a:r>
          </a:p>
          <a:p>
            <a:r>
              <a:rPr lang="en-GB" sz="3500" dirty="0" err="1"/>
              <a:t>commod</a:t>
            </a:r>
            <a:r>
              <a:rPr lang="en-GB" sz="3500" dirty="0"/>
              <a:t> </a:t>
            </a:r>
            <a:r>
              <a:rPr lang="en-GB" sz="3500" dirty="0" err="1"/>
              <a:t>quidebis</a:t>
            </a:r>
            <a:r>
              <a:rPr lang="en-GB" sz="3500" dirty="0"/>
              <a:t> con et </a:t>
            </a:r>
            <a:r>
              <a:rPr lang="en-GB" sz="3500" dirty="0" err="1"/>
              <a:t>officto</a:t>
            </a:r>
            <a:r>
              <a:rPr lang="en-GB" sz="3500" dirty="0"/>
              <a:t> </a:t>
            </a:r>
            <a:r>
              <a:rPr lang="en-GB" sz="3500" dirty="0" err="1"/>
              <a:t>doloreriam</a:t>
            </a:r>
            <a:r>
              <a:rPr lang="en-GB" sz="3500" dirty="0"/>
              <a:t>, </a:t>
            </a:r>
            <a:r>
              <a:rPr lang="en-GB" sz="3500" dirty="0" err="1"/>
              <a:t>ero</a:t>
            </a:r>
            <a:r>
              <a:rPr lang="en-GB" sz="3500" dirty="0"/>
              <a:t> </a:t>
            </a:r>
            <a:r>
              <a:rPr lang="en-GB" sz="3500" dirty="0" err="1"/>
              <a:t>estiunt</a:t>
            </a:r>
            <a:endParaRPr lang="en-GB" sz="3500" dirty="0"/>
          </a:p>
          <a:p>
            <a:r>
              <a:rPr lang="en-GB" sz="3500" dirty="0" err="1"/>
              <a:t>labPos</a:t>
            </a:r>
            <a:r>
              <a:rPr lang="en-GB" sz="3500" dirty="0"/>
              <a:t> et </a:t>
            </a:r>
            <a:r>
              <a:rPr lang="en-GB" sz="3500" dirty="0" err="1"/>
              <a:t>ea</a:t>
            </a:r>
            <a:r>
              <a:rPr lang="en-GB" sz="3500" dirty="0"/>
              <a:t> qui </a:t>
            </a:r>
            <a:r>
              <a:rPr lang="en-GB" sz="3500" dirty="0" err="1"/>
              <a:t>dolores</a:t>
            </a:r>
            <a:r>
              <a:rPr lang="en-GB" sz="3500" dirty="0"/>
              <a:t> sit, et </a:t>
            </a:r>
            <a:r>
              <a:rPr lang="en-GB" sz="3500" dirty="0" err="1"/>
              <a:t>exped</a:t>
            </a:r>
            <a:r>
              <a:rPr lang="en-GB" sz="3500" dirty="0"/>
              <a:t> </a:t>
            </a:r>
            <a:r>
              <a:rPr lang="en-GB" sz="3500" dirty="0" err="1"/>
              <a:t>ea</a:t>
            </a:r>
            <a:r>
              <a:rPr lang="en-GB" sz="3500" dirty="0"/>
              <a:t> </a:t>
            </a:r>
            <a:r>
              <a:rPr lang="en-GB" sz="3500" dirty="0" err="1"/>
              <a:t>serrovidunt</a:t>
            </a:r>
            <a:r>
              <a:rPr lang="en-GB" sz="3500" dirty="0"/>
              <a:t> am</a:t>
            </a:r>
          </a:p>
        </p:txBody>
      </p:sp>
    </p:spTree>
    <p:extLst>
      <p:ext uri="{BB962C8B-B14F-4D97-AF65-F5344CB8AC3E}">
        <p14:creationId xmlns:p14="http://schemas.microsoft.com/office/powerpoint/2010/main" val="412731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AE82073-2934-4DEC-9CD8-9F35B07F0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118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3E6BD99-DE9C-4B28-9424-E4E95C86F6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sz="8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250D0-61D4-4591-B8D9-C2EC7C49E2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 err="1"/>
              <a:t>Kontakt</a:t>
            </a:r>
            <a:endParaRPr lang="en-GB" b="1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navn.nnavnesen@sus.no</a:t>
            </a:r>
            <a:endParaRPr lang="en-GB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5822FB6-F174-4E4A-B27F-11FA3455C0D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864545" y="11646121"/>
            <a:ext cx="12794634" cy="6970531"/>
          </a:xfrm>
        </p:spPr>
        <p:txBody>
          <a:bodyPr/>
          <a:lstStyle/>
          <a:p>
            <a:endParaRPr lang="en-GB" sz="3500" dirty="0"/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2A87425D-D8A0-49AB-8511-E95B8163710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7B4EE213-DF1E-45E2-8257-18E3113106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66A408CA-10DF-4DB9-B50A-B0ED7804CCB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69761F0D-7DB5-4D41-B7C7-32B15EC71C2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7E8ADB4E-42D9-4CD9-B496-8AF80FBB7CC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sz="35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57F0C8-ABC3-47A8-9C10-C0F67089E378}"/>
              </a:ext>
            </a:extLst>
          </p:cNvPr>
          <p:cNvSpPr txBox="1"/>
          <p:nvPr/>
        </p:nvSpPr>
        <p:spPr>
          <a:xfrm>
            <a:off x="15627317" y="11646121"/>
            <a:ext cx="5970292" cy="7902926"/>
          </a:xfrm>
          <a:prstGeom prst="rect">
            <a:avLst/>
          </a:prstGeom>
          <a:solidFill>
            <a:schemeClr val="accent1"/>
          </a:solidFill>
        </p:spPr>
        <p:txBody>
          <a:bodyPr wrap="square" lIns="553136" tIns="553136" rIns="553136" bIns="553136" rtlCol="0">
            <a:noAutofit/>
          </a:bodyPr>
          <a:lstStyle/>
          <a:p>
            <a:pPr>
              <a:spcAft>
                <a:spcPts val="2127"/>
              </a:spcAft>
            </a:pPr>
            <a:r>
              <a:rPr lang="en-GB" sz="4700" b="1" dirty="0" err="1">
                <a:solidFill>
                  <a:schemeClr val="bg1"/>
                </a:solidFill>
              </a:rPr>
              <a:t>Tittel</a:t>
            </a:r>
            <a:r>
              <a:rPr lang="en-GB" sz="4700" b="1" dirty="0">
                <a:solidFill>
                  <a:schemeClr val="bg1"/>
                </a:solidFill>
              </a:rPr>
              <a:t> 4: 47 </a:t>
            </a:r>
            <a:r>
              <a:rPr lang="en-GB" sz="4700" b="1" dirty="0" err="1">
                <a:solidFill>
                  <a:schemeClr val="bg1"/>
                </a:solidFill>
              </a:rPr>
              <a:t>pt</a:t>
            </a:r>
            <a:endParaRPr lang="en-GB" sz="4700" b="1" dirty="0">
              <a:solidFill>
                <a:schemeClr val="bg1"/>
              </a:solidFill>
            </a:endParaRPr>
          </a:p>
          <a:p>
            <a:r>
              <a:rPr lang="en-GB" sz="2600" dirty="0" err="1">
                <a:solidFill>
                  <a:schemeClr val="bg1"/>
                </a:solidFill>
              </a:rPr>
              <a:t>Brødtekst</a:t>
            </a:r>
            <a:r>
              <a:rPr lang="en-GB" sz="2600" dirty="0">
                <a:solidFill>
                  <a:schemeClr val="bg1"/>
                </a:solidFill>
              </a:rPr>
              <a:t> 26 pt. 31 </a:t>
            </a:r>
            <a:r>
              <a:rPr lang="en-GB" sz="2600" dirty="0" err="1">
                <a:solidFill>
                  <a:schemeClr val="bg1"/>
                </a:solidFill>
              </a:rPr>
              <a:t>pt</a:t>
            </a:r>
            <a:r>
              <a:rPr lang="en-GB" sz="2600" dirty="0">
                <a:solidFill>
                  <a:schemeClr val="bg1"/>
                </a:solidFill>
              </a:rPr>
              <a:t> </a:t>
            </a:r>
            <a:r>
              <a:rPr lang="en-GB" sz="2600" dirty="0" err="1">
                <a:solidFill>
                  <a:schemeClr val="bg1"/>
                </a:solidFill>
              </a:rPr>
              <a:t>linjeavstand</a:t>
            </a:r>
            <a:endParaRPr lang="en-GB" sz="2600" dirty="0">
              <a:solidFill>
                <a:schemeClr val="bg1"/>
              </a:solidFill>
            </a:endParaRPr>
          </a:p>
          <a:p>
            <a:br>
              <a:rPr lang="en-GB" sz="2600" dirty="0">
                <a:solidFill>
                  <a:schemeClr val="bg1"/>
                </a:solidFill>
              </a:rPr>
            </a:br>
            <a:r>
              <a:rPr lang="en-GB" sz="2600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00" dirty="0">
                <a:solidFill>
                  <a:schemeClr val="bg1"/>
                </a:solidFill>
              </a:rPr>
            </a:br>
            <a:endParaRPr lang="en-GB" sz="2600" dirty="0">
              <a:solidFill>
                <a:schemeClr val="bg1"/>
              </a:solidFill>
            </a:endParaRPr>
          </a:p>
          <a:p>
            <a:r>
              <a:rPr lang="en-GB" sz="2600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2D51B0-544D-4276-B3BA-C1FE3CFCB30C}"/>
              </a:ext>
            </a:extLst>
          </p:cNvPr>
          <p:cNvSpPr txBox="1"/>
          <p:nvPr/>
        </p:nvSpPr>
        <p:spPr>
          <a:xfrm>
            <a:off x="22487026" y="11646121"/>
            <a:ext cx="5970292" cy="7902926"/>
          </a:xfrm>
          <a:prstGeom prst="rect">
            <a:avLst/>
          </a:prstGeom>
          <a:solidFill>
            <a:schemeClr val="accent4"/>
          </a:solidFill>
        </p:spPr>
        <p:txBody>
          <a:bodyPr wrap="square" lIns="553136" tIns="553136" rIns="553136" bIns="553136" rtlCol="0">
            <a:noAutofit/>
          </a:bodyPr>
          <a:lstStyle/>
          <a:p>
            <a:pPr>
              <a:spcAft>
                <a:spcPts val="2127"/>
              </a:spcAft>
            </a:pPr>
            <a:r>
              <a:rPr lang="en-GB" sz="4700" b="1" dirty="0" err="1"/>
              <a:t>Tittel</a:t>
            </a:r>
            <a:r>
              <a:rPr lang="en-GB" sz="4700" b="1" dirty="0"/>
              <a:t> 4: 47 </a:t>
            </a:r>
            <a:r>
              <a:rPr lang="en-GB" sz="4700" b="1" dirty="0" err="1"/>
              <a:t>pt</a:t>
            </a:r>
            <a:endParaRPr lang="en-GB" sz="4700" b="1" dirty="0"/>
          </a:p>
          <a:p>
            <a:r>
              <a:rPr lang="en-GB" sz="2600" dirty="0" err="1"/>
              <a:t>Brødtekst</a:t>
            </a:r>
            <a:r>
              <a:rPr lang="en-GB" sz="2600" dirty="0"/>
              <a:t> 26 pt. 31 </a:t>
            </a:r>
            <a:r>
              <a:rPr lang="en-GB" sz="2600" dirty="0" err="1"/>
              <a:t>pt</a:t>
            </a:r>
            <a:r>
              <a:rPr lang="en-GB" sz="2600" dirty="0"/>
              <a:t> </a:t>
            </a:r>
            <a:r>
              <a:rPr lang="en-GB" sz="2600" dirty="0" err="1"/>
              <a:t>linjeavstand</a:t>
            </a:r>
            <a:endParaRPr lang="en-GB" sz="2600" dirty="0"/>
          </a:p>
          <a:p>
            <a:br>
              <a:rPr lang="en-GB" sz="2600" dirty="0"/>
            </a:br>
            <a:r>
              <a:rPr lang="en-GB" sz="2600" dirty="0"/>
              <a:t>The overall aim of this study will be to provide new insight into using TMF in nutritional care for persons with dementia and dysphagia living in care homes.</a:t>
            </a:r>
            <a:br>
              <a:rPr lang="en-GB" sz="2600" dirty="0"/>
            </a:br>
            <a:endParaRPr lang="en-GB" sz="2600" dirty="0"/>
          </a:p>
          <a:p>
            <a:r>
              <a:rPr lang="en-GB" sz="2600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CD8D5F-D02E-4534-8D90-B731FFA92F4C}"/>
              </a:ext>
            </a:extLst>
          </p:cNvPr>
          <p:cNvSpPr txBox="1"/>
          <p:nvPr/>
        </p:nvSpPr>
        <p:spPr>
          <a:xfrm>
            <a:off x="15627316" y="20520299"/>
            <a:ext cx="5930933" cy="7902926"/>
          </a:xfrm>
          <a:prstGeom prst="rect">
            <a:avLst/>
          </a:prstGeom>
          <a:solidFill>
            <a:schemeClr val="accent2"/>
          </a:solidFill>
        </p:spPr>
        <p:txBody>
          <a:bodyPr wrap="square" lIns="553136" tIns="553136" rIns="553136" bIns="553136" rtlCol="0">
            <a:noAutofit/>
          </a:bodyPr>
          <a:lstStyle/>
          <a:p>
            <a:pPr>
              <a:spcAft>
                <a:spcPts val="2127"/>
              </a:spcAft>
            </a:pPr>
            <a:r>
              <a:rPr lang="en-GB" sz="4700" b="1" dirty="0" err="1"/>
              <a:t>Tittel</a:t>
            </a:r>
            <a:r>
              <a:rPr lang="en-GB" sz="4700" b="1" dirty="0"/>
              <a:t> 4: 47 </a:t>
            </a:r>
            <a:r>
              <a:rPr lang="en-GB" sz="4700" b="1" dirty="0" err="1"/>
              <a:t>pt</a:t>
            </a:r>
            <a:endParaRPr lang="en-GB" sz="4700" b="1" dirty="0"/>
          </a:p>
          <a:p>
            <a:r>
              <a:rPr lang="en-GB" sz="2600" dirty="0" err="1"/>
              <a:t>Brødtekst</a:t>
            </a:r>
            <a:r>
              <a:rPr lang="en-GB" sz="2600" dirty="0"/>
              <a:t> 26 pt. 31 </a:t>
            </a:r>
            <a:r>
              <a:rPr lang="en-GB" sz="2600" dirty="0" err="1"/>
              <a:t>pt</a:t>
            </a:r>
            <a:r>
              <a:rPr lang="en-GB" sz="2600" dirty="0"/>
              <a:t> </a:t>
            </a:r>
            <a:r>
              <a:rPr lang="en-GB" sz="2600" dirty="0" err="1"/>
              <a:t>linjeavstand</a:t>
            </a:r>
            <a:endParaRPr lang="en-GB" sz="2600" dirty="0"/>
          </a:p>
          <a:p>
            <a:br>
              <a:rPr lang="en-GB" sz="2600" dirty="0"/>
            </a:br>
            <a:r>
              <a:rPr lang="en-GB" sz="2600" dirty="0"/>
              <a:t>The overall aim of this study will be to provide new insight into using TMF in nutritional care for persons with dementia and dysphagia living in care homes.</a:t>
            </a:r>
            <a:br>
              <a:rPr lang="en-GB" sz="2600" dirty="0"/>
            </a:br>
            <a:endParaRPr lang="en-GB" sz="2600" dirty="0"/>
          </a:p>
          <a:p>
            <a:r>
              <a:rPr lang="en-GB" sz="2600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7210FF-7581-4CB1-A305-04D94899ACEB}"/>
              </a:ext>
            </a:extLst>
          </p:cNvPr>
          <p:cNvSpPr txBox="1"/>
          <p:nvPr/>
        </p:nvSpPr>
        <p:spPr>
          <a:xfrm>
            <a:off x="22526385" y="20520299"/>
            <a:ext cx="5930933" cy="7902926"/>
          </a:xfrm>
          <a:prstGeom prst="rect">
            <a:avLst/>
          </a:prstGeom>
          <a:solidFill>
            <a:schemeClr val="accent3"/>
          </a:solidFill>
        </p:spPr>
        <p:txBody>
          <a:bodyPr wrap="square" lIns="553136" tIns="553136" rIns="553136" bIns="553136" rtlCol="0">
            <a:noAutofit/>
          </a:bodyPr>
          <a:lstStyle/>
          <a:p>
            <a:pPr>
              <a:spcAft>
                <a:spcPts val="2127"/>
              </a:spcAft>
            </a:pPr>
            <a:r>
              <a:rPr lang="en-GB" sz="4700" b="1" dirty="0" err="1">
                <a:solidFill>
                  <a:schemeClr val="bg1"/>
                </a:solidFill>
              </a:rPr>
              <a:t>Tittel</a:t>
            </a:r>
            <a:r>
              <a:rPr lang="en-GB" sz="4700" b="1" dirty="0">
                <a:solidFill>
                  <a:schemeClr val="bg1"/>
                </a:solidFill>
              </a:rPr>
              <a:t> 4: 47 </a:t>
            </a:r>
            <a:r>
              <a:rPr lang="en-GB" sz="4700" b="1" dirty="0" err="1">
                <a:solidFill>
                  <a:schemeClr val="bg1"/>
                </a:solidFill>
              </a:rPr>
              <a:t>pt</a:t>
            </a:r>
            <a:endParaRPr lang="en-GB" sz="4700" b="1" dirty="0">
              <a:solidFill>
                <a:schemeClr val="bg1"/>
              </a:solidFill>
            </a:endParaRPr>
          </a:p>
          <a:p>
            <a:r>
              <a:rPr lang="en-GB" sz="2600" dirty="0" err="1">
                <a:solidFill>
                  <a:schemeClr val="bg1"/>
                </a:solidFill>
              </a:rPr>
              <a:t>Brødtekst</a:t>
            </a:r>
            <a:r>
              <a:rPr lang="en-GB" sz="2600" dirty="0">
                <a:solidFill>
                  <a:schemeClr val="bg1"/>
                </a:solidFill>
              </a:rPr>
              <a:t> 26 pt. 31 </a:t>
            </a:r>
            <a:r>
              <a:rPr lang="en-GB" sz="2600" dirty="0" err="1">
                <a:solidFill>
                  <a:schemeClr val="bg1"/>
                </a:solidFill>
              </a:rPr>
              <a:t>pt</a:t>
            </a:r>
            <a:r>
              <a:rPr lang="en-GB" sz="2600" dirty="0">
                <a:solidFill>
                  <a:schemeClr val="bg1"/>
                </a:solidFill>
              </a:rPr>
              <a:t> </a:t>
            </a:r>
            <a:r>
              <a:rPr lang="en-GB" sz="2600" dirty="0" err="1">
                <a:solidFill>
                  <a:schemeClr val="bg1"/>
                </a:solidFill>
              </a:rPr>
              <a:t>linjeavstand</a:t>
            </a:r>
            <a:endParaRPr lang="en-GB" sz="2600" dirty="0">
              <a:solidFill>
                <a:schemeClr val="bg1"/>
              </a:solidFill>
            </a:endParaRPr>
          </a:p>
          <a:p>
            <a:br>
              <a:rPr lang="en-GB" sz="2600" dirty="0">
                <a:solidFill>
                  <a:schemeClr val="bg1"/>
                </a:solidFill>
              </a:rPr>
            </a:br>
            <a:r>
              <a:rPr lang="en-GB" sz="2600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00" dirty="0">
                <a:solidFill>
                  <a:schemeClr val="bg1"/>
                </a:solidFill>
              </a:rPr>
            </a:br>
            <a:endParaRPr lang="en-GB" sz="2600" dirty="0">
              <a:solidFill>
                <a:schemeClr val="bg1"/>
              </a:solidFill>
            </a:endParaRPr>
          </a:p>
          <a:p>
            <a:r>
              <a:rPr lang="en-GB" sz="2600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</p:spTree>
    <p:extLst>
      <p:ext uri="{BB962C8B-B14F-4D97-AF65-F5344CB8AC3E}">
        <p14:creationId xmlns:p14="http://schemas.microsoft.com/office/powerpoint/2010/main" val="91388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7915B-E7B2-4487-8EBB-DE0C9D269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1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A3DE4-85A4-4CBF-81FC-811DEC8ACC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sz="8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3F101-CC19-44D0-BE48-0FDF2A1A37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 err="1"/>
              <a:t>Kontakt</a:t>
            </a:r>
            <a:endParaRPr lang="en-GB" b="1" dirty="0"/>
          </a:p>
          <a:p>
            <a:r>
              <a:rPr lang="en-GB" dirty="0" err="1"/>
              <a:t>Navn</a:t>
            </a:r>
            <a:r>
              <a:rPr lang="en-GB" dirty="0"/>
              <a:t> </a:t>
            </a:r>
            <a:r>
              <a:rPr lang="en-GB" dirty="0" err="1"/>
              <a:t>Navnesen</a:t>
            </a:r>
            <a:endParaRPr lang="en-GB" dirty="0"/>
          </a:p>
          <a:p>
            <a:r>
              <a:rPr lang="en-GB" dirty="0" err="1"/>
              <a:t>navn.nnavnesen@sus.no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576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Custom 43">
      <a:dk1>
        <a:srgbClr val="243646"/>
      </a:dk1>
      <a:lt1>
        <a:sysClr val="window" lastClr="FFFFFF"/>
      </a:lt1>
      <a:dk2>
        <a:srgbClr val="243646"/>
      </a:dk2>
      <a:lt2>
        <a:srgbClr val="E7E6E6"/>
      </a:lt2>
      <a:accent1>
        <a:srgbClr val="243646"/>
      </a:accent1>
      <a:accent2>
        <a:srgbClr val="84D2C9"/>
      </a:accent2>
      <a:accent3>
        <a:srgbClr val="522D6D"/>
      </a:accent3>
      <a:accent4>
        <a:srgbClr val="F3C8C3"/>
      </a:accent4>
      <a:accent5>
        <a:srgbClr val="EAEA6C"/>
      </a:accent5>
      <a:accent6>
        <a:srgbClr val="07B2D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544_SESAM_Postermal_A0_no" id="{81D11422-4AEC-184A-94F1-F43634077126}" vid="{1F462BF7-0C2F-164E-9479-A0EB5E5B6BDC}"/>
    </a:ext>
  </a:extLst>
</a:theme>
</file>

<file path=ppt/theme/theme2.xml><?xml version="1.0" encoding="utf-8"?>
<a:theme xmlns:a="http://schemas.openxmlformats.org/drawingml/2006/main" name="Turkis">
  <a:themeElements>
    <a:clrScheme name="Custom 43">
      <a:dk1>
        <a:srgbClr val="243646"/>
      </a:dk1>
      <a:lt1>
        <a:sysClr val="window" lastClr="FFFFFF"/>
      </a:lt1>
      <a:dk2>
        <a:srgbClr val="243646"/>
      </a:dk2>
      <a:lt2>
        <a:srgbClr val="E7E6E6"/>
      </a:lt2>
      <a:accent1>
        <a:srgbClr val="243646"/>
      </a:accent1>
      <a:accent2>
        <a:srgbClr val="84D2C9"/>
      </a:accent2>
      <a:accent3>
        <a:srgbClr val="522D6D"/>
      </a:accent3>
      <a:accent4>
        <a:srgbClr val="F3C8C3"/>
      </a:accent4>
      <a:accent5>
        <a:srgbClr val="EAEA6C"/>
      </a:accent5>
      <a:accent6>
        <a:srgbClr val="07B2D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544_SESAM_Postermal_A0_no" id="{81D11422-4AEC-184A-94F1-F43634077126}" vid="{57FBD70D-2515-184F-97B6-0A862A93C5E7}"/>
    </a:ext>
  </a:extLst>
</a:theme>
</file>

<file path=ppt/theme/theme3.xml><?xml version="1.0" encoding="utf-8"?>
<a:theme xmlns:a="http://schemas.openxmlformats.org/drawingml/2006/main" name="Lilla">
  <a:themeElements>
    <a:clrScheme name="Custom 43">
      <a:dk1>
        <a:srgbClr val="243646"/>
      </a:dk1>
      <a:lt1>
        <a:sysClr val="window" lastClr="FFFFFF"/>
      </a:lt1>
      <a:dk2>
        <a:srgbClr val="243646"/>
      </a:dk2>
      <a:lt2>
        <a:srgbClr val="E7E6E6"/>
      </a:lt2>
      <a:accent1>
        <a:srgbClr val="243646"/>
      </a:accent1>
      <a:accent2>
        <a:srgbClr val="84D2C9"/>
      </a:accent2>
      <a:accent3>
        <a:srgbClr val="522D6D"/>
      </a:accent3>
      <a:accent4>
        <a:srgbClr val="F3C8C3"/>
      </a:accent4>
      <a:accent5>
        <a:srgbClr val="EAEA6C"/>
      </a:accent5>
      <a:accent6>
        <a:srgbClr val="07B2D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544_SESAM_Postermal_A0_no" id="{81D11422-4AEC-184A-94F1-F43634077126}" vid="{E9C8A6A4-CAD4-1A40-B549-D3C79C16E69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93E1B6F3559A8439704ED10C618E033" ma:contentTypeVersion="16" ma:contentTypeDescription="Opprett et nytt dokument." ma:contentTypeScope="" ma:versionID="675c0838bb2e6287cc9c227c6d4e8cf5">
  <xsd:schema xmlns:xsd="http://www.w3.org/2001/XMLSchema" xmlns:xs="http://www.w3.org/2001/XMLSchema" xmlns:p="http://schemas.microsoft.com/office/2006/metadata/properties" xmlns:ns2="375c09b4-1234-41a5-81d5-6f75d3fd607e" xmlns:ns3="4db82516-eb1b-4195-b58f-064118c42caa" targetNamespace="http://schemas.microsoft.com/office/2006/metadata/properties" ma:root="true" ma:fieldsID="9aacc233625698c07f19b6622ec5b03d" ns2:_="" ns3:_="">
    <xsd:import namespace="375c09b4-1234-41a5-81d5-6f75d3fd607e"/>
    <xsd:import namespace="4db82516-eb1b-4195-b58f-064118c42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5c09b4-1234-41a5-81d5-6f75d3fd60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b82516-eb1b-4195-b58f-064118c42ca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5341462-24ac-45f7-b6be-8b8d3f77aebc}" ma:internalName="TaxCatchAll" ma:showField="CatchAllData" ma:web="4db82516-eb1b-4195-b58f-064118c42c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b82516-eb1b-4195-b58f-064118c42caa" xsi:nil="true"/>
    <lcf76f155ced4ddcb4097134ff3c332f xmlns="375c09b4-1234-41a5-81d5-6f75d3fd607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7CB668F-8CC5-4AD3-B835-CB6B465228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5c09b4-1234-41a5-81d5-6f75d3fd607e"/>
    <ds:schemaRef ds:uri="4db82516-eb1b-4195-b58f-064118c42c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08EF17-1FEF-41EC-9D51-B15754393D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47EB24-EFA8-4BEE-9496-0A8AA88E8417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  <ds:schemaRef ds:uri="114c30e4-0626-437f-9321-3bf274743abe"/>
    <ds:schemaRef ds:uri="857386b6-b835-4f2b-afd6-d1b3177e2ac1"/>
    <ds:schemaRef ds:uri="http://purl.org/dc/elements/1.1/"/>
    <ds:schemaRef ds:uri="4db82516-eb1b-4195-b58f-064118c42caa"/>
    <ds:schemaRef ds:uri="375c09b4-1234-41a5-81d5-6f75d3fd60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0544_SESAM_Postermal_A0_stående_NO</Template>
  <TotalTime>0</TotalTime>
  <Words>2007</Words>
  <Application>Microsoft Office PowerPoint</Application>
  <PresentationFormat>Egendefinert</PresentationFormat>
  <Paragraphs>186</Paragraphs>
  <Slides>9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Office-tema</vt:lpstr>
      <vt:lpstr>Turkis</vt:lpstr>
      <vt:lpstr>Lilla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Vest 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Lunde, Svein Gabrielsen</dc:creator>
  <cp:keywords>_£Bilde</cp:keywords>
  <cp:lastModifiedBy>Lunde, Svein Gabrielsen</cp:lastModifiedBy>
  <cp:revision>1</cp:revision>
  <dcterms:created xsi:type="dcterms:W3CDTF">2025-02-17T07:28:47Z</dcterms:created>
  <dcterms:modified xsi:type="dcterms:W3CDTF">2025-02-17T07:29:05Z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0x010100E93E1B6F3559A8439704ED10C618E033</vt:lpwstr>
  </property>
  <property fmtid="{D5CDD505-2E9C-101B-9397-08002B2CF9AE}" pid="3" name="MediaServiceImageTags">
    <vt:lpwstr/>
  </property>
  <property fmtid="{D5CDD505-2E9C-101B-9397-08002B2CF9AE}" pid="4" name="MSIP_Label_0c3ffc1c-ef00-4620-9c2f-7d9c1597774b_Enabled">
    <vt:lpwstr>true</vt:lpwstr>
  </property>
  <property fmtid="{D5CDD505-2E9C-101B-9397-08002B2CF9AE}" pid="5" name="MSIP_Label_0c3ffc1c-ef00-4620-9c2f-7d9c1597774b_SetDate">
    <vt:lpwstr>2025-02-17T07:28:55Z</vt:lpwstr>
  </property>
  <property fmtid="{D5CDD505-2E9C-101B-9397-08002B2CF9AE}" pid="6" name="MSIP_Label_0c3ffc1c-ef00-4620-9c2f-7d9c1597774b_Method">
    <vt:lpwstr>Standard</vt:lpwstr>
  </property>
  <property fmtid="{D5CDD505-2E9C-101B-9397-08002B2CF9AE}" pid="7" name="MSIP_Label_0c3ffc1c-ef00-4620-9c2f-7d9c1597774b_Name">
    <vt:lpwstr>Intern</vt:lpwstr>
  </property>
  <property fmtid="{D5CDD505-2E9C-101B-9397-08002B2CF9AE}" pid="8" name="MSIP_Label_0c3ffc1c-ef00-4620-9c2f-7d9c1597774b_SiteId">
    <vt:lpwstr>bdcbe535-f3cf-49f5-8a6a-fb6d98dc7837</vt:lpwstr>
  </property>
  <property fmtid="{D5CDD505-2E9C-101B-9397-08002B2CF9AE}" pid="9" name="MSIP_Label_0c3ffc1c-ef00-4620-9c2f-7d9c1597774b_ActionId">
    <vt:lpwstr>f1a93c79-2ce0-4d40-9096-85d588efd0ed</vt:lpwstr>
  </property>
  <property fmtid="{D5CDD505-2E9C-101B-9397-08002B2CF9AE}" pid="10" name="MSIP_Label_0c3ffc1c-ef00-4620-9c2f-7d9c1597774b_ContentBits">
    <vt:lpwstr>2</vt:lpwstr>
  </property>
  <property fmtid="{D5CDD505-2E9C-101B-9397-08002B2CF9AE}" pid="11" name="ClassificationContentMarkingFooterLocations">
    <vt:lpwstr>Office-tema:7\Turkis:6\Lilla:5</vt:lpwstr>
  </property>
  <property fmtid="{D5CDD505-2E9C-101B-9397-08002B2CF9AE}" pid="12" name="ClassificationContentMarkingFooterText">
    <vt:lpwstr>Følsomhet Intern (gul)</vt:lpwstr>
  </property>
</Properties>
</file>