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3" r:id="rId5"/>
    <p:sldMasterId id="2147483657" r:id="rId6"/>
  </p:sldMasterIdLst>
  <p:notesMasterIdLst>
    <p:notesMasterId r:id="rId16"/>
  </p:notesMasterIdLst>
  <p:handoutMasterIdLst>
    <p:handoutMasterId r:id="rId17"/>
  </p:handoutMasterIdLst>
  <p:sldIdLst>
    <p:sldId id="256" r:id="rId7"/>
    <p:sldId id="257" r:id="rId8"/>
    <p:sldId id="263" r:id="rId9"/>
    <p:sldId id="258" r:id="rId10"/>
    <p:sldId id="260" r:id="rId11"/>
    <p:sldId id="264" r:id="rId12"/>
    <p:sldId id="261" r:id="rId13"/>
    <p:sldId id="262" r:id="rId14"/>
    <p:sldId id="265" r:id="rId15"/>
  </p:sldIdLst>
  <p:sldSz cx="42803763" cy="30275213"/>
  <p:notesSz cx="9144000" cy="6858000"/>
  <p:defaultTextStyle>
    <a:defPPr>
      <a:defRPr lang="nb-NO"/>
    </a:defPPr>
    <a:lvl1pPr marL="0" algn="l" defTabSz="3529529" rtl="0" eaLnBrk="1" latinLnBrk="0" hangingPunct="1">
      <a:defRPr sz="6946" kern="1200">
        <a:solidFill>
          <a:schemeClr val="tx1"/>
        </a:solidFill>
        <a:latin typeface="+mn-lt"/>
        <a:ea typeface="+mn-ea"/>
        <a:cs typeface="+mn-cs"/>
      </a:defRPr>
    </a:lvl1pPr>
    <a:lvl2pPr marL="1764763" algn="l" defTabSz="3529529" rtl="0" eaLnBrk="1" latinLnBrk="0" hangingPunct="1">
      <a:defRPr sz="6946" kern="1200">
        <a:solidFill>
          <a:schemeClr val="tx1"/>
        </a:solidFill>
        <a:latin typeface="+mn-lt"/>
        <a:ea typeface="+mn-ea"/>
        <a:cs typeface="+mn-cs"/>
      </a:defRPr>
    </a:lvl2pPr>
    <a:lvl3pPr marL="3529529" algn="l" defTabSz="3529529" rtl="0" eaLnBrk="1" latinLnBrk="0" hangingPunct="1">
      <a:defRPr sz="6946" kern="1200">
        <a:solidFill>
          <a:schemeClr val="tx1"/>
        </a:solidFill>
        <a:latin typeface="+mn-lt"/>
        <a:ea typeface="+mn-ea"/>
        <a:cs typeface="+mn-cs"/>
      </a:defRPr>
    </a:lvl3pPr>
    <a:lvl4pPr marL="5294297" algn="l" defTabSz="3529529" rtl="0" eaLnBrk="1" latinLnBrk="0" hangingPunct="1">
      <a:defRPr sz="6946" kern="1200">
        <a:solidFill>
          <a:schemeClr val="tx1"/>
        </a:solidFill>
        <a:latin typeface="+mn-lt"/>
        <a:ea typeface="+mn-ea"/>
        <a:cs typeface="+mn-cs"/>
      </a:defRPr>
    </a:lvl4pPr>
    <a:lvl5pPr marL="7059059" algn="l" defTabSz="3529529" rtl="0" eaLnBrk="1" latinLnBrk="0" hangingPunct="1">
      <a:defRPr sz="6946" kern="1200">
        <a:solidFill>
          <a:schemeClr val="tx1"/>
        </a:solidFill>
        <a:latin typeface="+mn-lt"/>
        <a:ea typeface="+mn-ea"/>
        <a:cs typeface="+mn-cs"/>
      </a:defRPr>
    </a:lvl5pPr>
    <a:lvl6pPr marL="8823821" algn="l" defTabSz="3529529" rtl="0" eaLnBrk="1" latinLnBrk="0" hangingPunct="1">
      <a:defRPr sz="6946" kern="1200">
        <a:solidFill>
          <a:schemeClr val="tx1"/>
        </a:solidFill>
        <a:latin typeface="+mn-lt"/>
        <a:ea typeface="+mn-ea"/>
        <a:cs typeface="+mn-cs"/>
      </a:defRPr>
    </a:lvl6pPr>
    <a:lvl7pPr marL="10588584" algn="l" defTabSz="3529529" rtl="0" eaLnBrk="1" latinLnBrk="0" hangingPunct="1">
      <a:defRPr sz="6946" kern="1200">
        <a:solidFill>
          <a:schemeClr val="tx1"/>
        </a:solidFill>
        <a:latin typeface="+mn-lt"/>
        <a:ea typeface="+mn-ea"/>
        <a:cs typeface="+mn-cs"/>
      </a:defRPr>
    </a:lvl7pPr>
    <a:lvl8pPr marL="12353345" algn="l" defTabSz="3529529" rtl="0" eaLnBrk="1" latinLnBrk="0" hangingPunct="1">
      <a:defRPr sz="6946" kern="1200">
        <a:solidFill>
          <a:schemeClr val="tx1"/>
        </a:solidFill>
        <a:latin typeface="+mn-lt"/>
        <a:ea typeface="+mn-ea"/>
        <a:cs typeface="+mn-cs"/>
      </a:defRPr>
    </a:lvl8pPr>
    <a:lvl9pPr marL="14118113" algn="l" defTabSz="3529529" rtl="0" eaLnBrk="1" latinLnBrk="0" hangingPunct="1">
      <a:defRPr sz="694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2D6D"/>
    <a:srgbClr val="84D2C9"/>
    <a:srgbClr val="DAF1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63" autoAdjust="0"/>
    <p:restoredTop sz="94954" autoAdjust="0"/>
  </p:normalViewPr>
  <p:slideViewPr>
    <p:cSldViewPr snapToGrid="0">
      <p:cViewPr>
        <p:scale>
          <a:sx n="27" d="100"/>
          <a:sy n="27" d="100"/>
        </p:scale>
        <p:origin x="192" y="9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63" d="100"/>
          <a:sy n="163" d="100"/>
        </p:scale>
        <p:origin x="1872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7091045-25E7-4E86-9E13-F3E68F3305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A8D451-3C2F-416E-9E59-832F26652E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147A5-C4F8-4416-962F-A35C9A4EA260}" type="datetimeFigureOut">
              <a:rPr lang="nb-NO" smtClean="0"/>
              <a:t>17.02.2025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1F5DAD-05D5-4E75-9AC7-BCAF8E72A66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6A6299-D9E1-4215-B606-C8142EF4267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7F0B49-3C3E-4FC7-B91D-498B0226455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3802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CF719-0F83-4E56-9988-21666A855A5D}" type="datetimeFigureOut">
              <a:rPr lang="nb-NO" smtClean="0"/>
              <a:t>17.02.2025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35288" y="857250"/>
            <a:ext cx="327342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D87AC-65C2-46EA-8B9C-2054525F0D9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50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29529" rtl="0" eaLnBrk="1" latinLnBrk="0" hangingPunct="1">
      <a:defRPr sz="4634" kern="1200">
        <a:solidFill>
          <a:schemeClr val="tx1"/>
        </a:solidFill>
        <a:latin typeface="+mn-lt"/>
        <a:ea typeface="+mn-ea"/>
        <a:cs typeface="+mn-cs"/>
      </a:defRPr>
    </a:lvl1pPr>
    <a:lvl2pPr marL="1764763" algn="l" defTabSz="3529529" rtl="0" eaLnBrk="1" latinLnBrk="0" hangingPunct="1">
      <a:defRPr sz="4634" kern="1200">
        <a:solidFill>
          <a:schemeClr val="tx1"/>
        </a:solidFill>
        <a:latin typeface="+mn-lt"/>
        <a:ea typeface="+mn-ea"/>
        <a:cs typeface="+mn-cs"/>
      </a:defRPr>
    </a:lvl2pPr>
    <a:lvl3pPr marL="3529529" algn="l" defTabSz="3529529" rtl="0" eaLnBrk="1" latinLnBrk="0" hangingPunct="1">
      <a:defRPr sz="4634" kern="1200">
        <a:solidFill>
          <a:schemeClr val="tx1"/>
        </a:solidFill>
        <a:latin typeface="+mn-lt"/>
        <a:ea typeface="+mn-ea"/>
        <a:cs typeface="+mn-cs"/>
      </a:defRPr>
    </a:lvl3pPr>
    <a:lvl4pPr marL="5294297" algn="l" defTabSz="3529529" rtl="0" eaLnBrk="1" latinLnBrk="0" hangingPunct="1">
      <a:defRPr sz="4634" kern="1200">
        <a:solidFill>
          <a:schemeClr val="tx1"/>
        </a:solidFill>
        <a:latin typeface="+mn-lt"/>
        <a:ea typeface="+mn-ea"/>
        <a:cs typeface="+mn-cs"/>
      </a:defRPr>
    </a:lvl4pPr>
    <a:lvl5pPr marL="7059059" algn="l" defTabSz="3529529" rtl="0" eaLnBrk="1" latinLnBrk="0" hangingPunct="1">
      <a:defRPr sz="4634" kern="1200">
        <a:solidFill>
          <a:schemeClr val="tx1"/>
        </a:solidFill>
        <a:latin typeface="+mn-lt"/>
        <a:ea typeface="+mn-ea"/>
        <a:cs typeface="+mn-cs"/>
      </a:defRPr>
    </a:lvl5pPr>
    <a:lvl6pPr marL="8823821" algn="l" defTabSz="3529529" rtl="0" eaLnBrk="1" latinLnBrk="0" hangingPunct="1">
      <a:defRPr sz="4634" kern="1200">
        <a:solidFill>
          <a:schemeClr val="tx1"/>
        </a:solidFill>
        <a:latin typeface="+mn-lt"/>
        <a:ea typeface="+mn-ea"/>
        <a:cs typeface="+mn-cs"/>
      </a:defRPr>
    </a:lvl6pPr>
    <a:lvl7pPr marL="10588584" algn="l" defTabSz="3529529" rtl="0" eaLnBrk="1" latinLnBrk="0" hangingPunct="1">
      <a:defRPr sz="4634" kern="1200">
        <a:solidFill>
          <a:schemeClr val="tx1"/>
        </a:solidFill>
        <a:latin typeface="+mn-lt"/>
        <a:ea typeface="+mn-ea"/>
        <a:cs typeface="+mn-cs"/>
      </a:defRPr>
    </a:lvl7pPr>
    <a:lvl8pPr marL="12353345" algn="l" defTabSz="3529529" rtl="0" eaLnBrk="1" latinLnBrk="0" hangingPunct="1">
      <a:defRPr sz="4634" kern="1200">
        <a:solidFill>
          <a:schemeClr val="tx1"/>
        </a:solidFill>
        <a:latin typeface="+mn-lt"/>
        <a:ea typeface="+mn-ea"/>
        <a:cs typeface="+mn-cs"/>
      </a:defRPr>
    </a:lvl8pPr>
    <a:lvl9pPr marL="14118113" algn="l" defTabSz="3529529" rtl="0" eaLnBrk="1" latinLnBrk="0" hangingPunct="1">
      <a:defRPr sz="463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35288" y="857250"/>
            <a:ext cx="327342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«Målet på poster i dokumentet er 706 x 1006 mm inkl. 3 mm utfallende. 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Husk å gi beskjed til trykkeriet at det må legges til skjæremerker. Målet på poster etter trykk er 700 x 1000 mm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D87AC-65C2-46EA-8B9C-2054525F0D9D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6903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35288" y="857250"/>
            <a:ext cx="327342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«Målet på poster i dokumentet er 706 x 1006 mm inkl. 3 mm utfallende. 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Husk å gi beskjed til trykkeriet at det må legges til skjæremerker. Målet på poster etter trykk er 700 x 1000 mm.»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D87AC-65C2-46EA-8B9C-2054525F0D9D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66214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35288" y="857250"/>
            <a:ext cx="327342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«Målet på poster i dokumentet er 706 x 1006 mm inkl. 3 mm utfallende. 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Husk å gi beskjed til trykkeriet at det må legges til skjæremerker. Målet på poster etter trykk er 700 x 1000 mm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D87AC-65C2-46EA-8B9C-2054525F0D9D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3832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35288" y="857250"/>
            <a:ext cx="327342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«Målet på poster i dokumentet er 706 x 1006 mm inkl. 3 mm utfallende. 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Husk å gi beskjed til trykkeriet at det må legges til skjæremerker. Målet på poster etter trykk er 700 x 1000 mm.»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D87AC-65C2-46EA-8B9C-2054525F0D9D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4973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35288" y="857250"/>
            <a:ext cx="327342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«Målet på poster i dokumentet er 706 x 1006 mm inkl. 3 mm utfallende. 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Husk å gi beskjed til trykkeriet at det må legges til skjæremerker. Målet på poster etter trykk er 700 x 1000 mm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D87AC-65C2-46EA-8B9C-2054525F0D9D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1840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35288" y="857250"/>
            <a:ext cx="327342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«Målet på poster i dokumentet er 706 x 1006 mm inkl. 3 mm utfallende. 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Husk å gi beskjed til trykkeriet at det må legges til skjæremerker. Målet på poster etter trykk er 700 x 1000 mm.»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D87AC-65C2-46EA-8B9C-2054525F0D9D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8658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/>
              <a:t>Klikk for å redigere tittelstil</a:t>
            </a:r>
            <a:endParaRPr lang="en-GB" noProof="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C9A36B1-2423-4A01-835C-9C542CB9FE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09037" y="4839916"/>
            <a:ext cx="33789486" cy="847372"/>
          </a:xfrm>
        </p:spPr>
        <p:txBody>
          <a:bodyPr/>
          <a:lstStyle>
            <a:lvl1pPr marL="0" indent="0">
              <a:lnSpc>
                <a:spcPts val="6540"/>
              </a:lnSpc>
              <a:spcBef>
                <a:spcPts val="0"/>
              </a:spcBef>
              <a:buNone/>
              <a:defRPr sz="7134" spc="-83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8E7F564-6031-463A-AE89-4A7B9C04D0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40" y="27448255"/>
            <a:ext cx="8362907" cy="1306323"/>
          </a:xfr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616"/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sp>
        <p:nvSpPr>
          <p:cNvPr id="5" name="Text Placeholder 19">
            <a:extLst>
              <a:ext uri="{FF2B5EF4-FFF2-40B4-BE49-F238E27FC236}">
                <a16:creationId xmlns:a16="http://schemas.microsoft.com/office/drawing/2014/main" id="{FA646F5C-2041-40D3-9F0B-28B446B710E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09415" y="1605880"/>
            <a:ext cx="33788867" cy="7400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450252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C9A36B1-2423-4A01-835C-9C542CB9FE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09037" y="4839916"/>
            <a:ext cx="33789486" cy="847372"/>
          </a:xfrm>
        </p:spPr>
        <p:txBody>
          <a:bodyPr/>
          <a:lstStyle>
            <a:lvl1pPr marL="0" indent="0">
              <a:lnSpc>
                <a:spcPts val="6540"/>
              </a:lnSpc>
              <a:spcBef>
                <a:spcPts val="0"/>
              </a:spcBef>
              <a:buNone/>
              <a:defRPr sz="7134" spc="-83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8E7F564-6031-463A-AE89-4A7B9C04D0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40" y="27448255"/>
            <a:ext cx="8362907" cy="1306323"/>
          </a:xfr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616"/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54AC5A-7E09-42E1-960D-2D58105F690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712383" y="8217566"/>
            <a:ext cx="12286306" cy="70290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463B7F6E-B2D3-49DD-8426-1BD09447C19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8763532" y="8217566"/>
            <a:ext cx="12286306" cy="70290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205E8156-1354-4D17-8C7E-6B2C477909A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5237982" y="17192614"/>
            <a:ext cx="12286306" cy="7029060"/>
          </a:xfrm>
        </p:spPr>
        <p:txBody>
          <a:bodyPr/>
          <a:lstStyle>
            <a:lvl1pPr marL="0" indent="0" rtl="0"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246664C-9BCB-478C-9167-845943C489F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12377" y="15775426"/>
            <a:ext cx="12286306" cy="603745"/>
          </a:xfr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567" b="1" spc="-12" baseline="0"/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237205BA-969F-4FC9-A5C6-DBC49347CF1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8757998" y="15775426"/>
            <a:ext cx="12286306" cy="603745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sz="3567" b="1" spc="-12" baseline="0"/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6D4BB255-BB78-4C61-A111-FA1E1C9DDEC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5235187" y="24746617"/>
            <a:ext cx="12286306" cy="603745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sz="3567" b="1" spc="-12" baseline="0"/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8F36671A-0F36-4D15-8FFC-8C2C85E57F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638994" y="8217566"/>
            <a:ext cx="15119" cy="17031987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B0A401D1-2BFE-4C9F-B801-662553D593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165080" y="8217566"/>
            <a:ext cx="15117" cy="17031987"/>
          </a:xfrm>
          <a:prstGeom prst="rect">
            <a:avLst/>
          </a:prstGeom>
        </p:spPr>
      </p:pic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BFDCB120-2305-4638-94BB-920E36FE294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09415" y="1605880"/>
            <a:ext cx="33788867" cy="7400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892151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C9A36B1-2423-4A01-835C-9C542CB9FE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09037" y="4839916"/>
            <a:ext cx="33789486" cy="847372"/>
          </a:xfrm>
        </p:spPr>
        <p:txBody>
          <a:bodyPr/>
          <a:lstStyle>
            <a:lvl1pPr marL="0" indent="0">
              <a:lnSpc>
                <a:spcPts val="6540"/>
              </a:lnSpc>
              <a:spcBef>
                <a:spcPts val="0"/>
              </a:spcBef>
              <a:buNone/>
              <a:defRPr sz="7134" spc="-83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8E7F564-6031-463A-AE89-4A7B9C04D0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40" y="27448255"/>
            <a:ext cx="8362907" cy="1306323"/>
          </a:xfr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616"/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54AC5A-7E09-42E1-960D-2D58105F690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712383" y="8217566"/>
            <a:ext cx="12286306" cy="70290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205E8156-1354-4D17-8C7E-6B2C477909A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4998714" y="17199586"/>
            <a:ext cx="12286306" cy="7029060"/>
          </a:xfrm>
        </p:spPr>
        <p:txBody>
          <a:bodyPr/>
          <a:lstStyle>
            <a:lvl1pPr marL="0" indent="0" rtl="0"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246664C-9BCB-478C-9167-845943C489F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12377" y="15775426"/>
            <a:ext cx="12286306" cy="603745"/>
          </a:xfr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567" b="1" spc="-12" baseline="0"/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6D4BB255-BB78-4C61-A111-FA1E1C9DDEC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4975169" y="24746617"/>
            <a:ext cx="12333395" cy="603745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sz="3567" b="1" spc="-12" baseline="0"/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FEC6F61F-6B03-42DC-8631-DFA46CD11A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519143" y="8217566"/>
            <a:ext cx="15116" cy="17031987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41351BCC-E306-437C-8083-239558182F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822647" y="8217566"/>
            <a:ext cx="15117" cy="17031987"/>
          </a:xfrm>
          <a:prstGeom prst="rect">
            <a:avLst/>
          </a:prstGeom>
        </p:spPr>
      </p:pic>
      <p:sp>
        <p:nvSpPr>
          <p:cNvPr id="19" name="Text Placeholder 19">
            <a:extLst>
              <a:ext uri="{FF2B5EF4-FFF2-40B4-BE49-F238E27FC236}">
                <a16:creationId xmlns:a16="http://schemas.microsoft.com/office/drawing/2014/main" id="{877FDFD0-0F56-45A6-9E78-AA63A945E5D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09415" y="1605880"/>
            <a:ext cx="33788867" cy="7400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672317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err="1"/>
              <a:t>Klikk</a:t>
            </a:r>
            <a:r>
              <a:rPr lang="en-GB" noProof="0" dirty="0"/>
              <a:t> for </a:t>
            </a:r>
            <a:r>
              <a:rPr lang="en-GB" noProof="0" dirty="0" err="1"/>
              <a:t>å</a:t>
            </a:r>
            <a:r>
              <a:rPr lang="en-GB" noProof="0" dirty="0"/>
              <a:t> </a:t>
            </a:r>
            <a:r>
              <a:rPr lang="en-GB" noProof="0" dirty="0" err="1"/>
              <a:t>legge</a:t>
            </a:r>
            <a:r>
              <a:rPr lang="en-GB" noProof="0" dirty="0"/>
              <a:t> </a:t>
            </a:r>
            <a:r>
              <a:rPr lang="en-GB" noProof="0" dirty="0" err="1"/>
              <a:t>til</a:t>
            </a:r>
            <a:r>
              <a:rPr lang="en-GB" noProof="0" dirty="0"/>
              <a:t>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tittel</a:t>
            </a:r>
            <a:endParaRPr lang="en-GB" noProof="0" dirty="0"/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D6AE0491-5943-4AC3-BD63-8E71F0E0A3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40" y="27448255"/>
            <a:ext cx="8362907" cy="1306323"/>
          </a:xfr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616"/>
            </a:lvl1pPr>
          </a:lstStyle>
          <a:p>
            <a:pPr lvl="0"/>
            <a:endParaRPr lang="en-GB" noProof="0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02F7DF18-1A16-48BE-870F-E50DD703B4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09037" y="4839916"/>
            <a:ext cx="33789486" cy="847372"/>
          </a:xfrm>
        </p:spPr>
        <p:txBody>
          <a:bodyPr/>
          <a:lstStyle>
            <a:lvl1pPr marL="0" indent="0">
              <a:lnSpc>
                <a:spcPts val="6540"/>
              </a:lnSpc>
              <a:spcBef>
                <a:spcPts val="0"/>
              </a:spcBef>
              <a:buNone/>
              <a:defRPr sz="7134" spc="-83" baseline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/>
          </a:p>
        </p:txBody>
      </p:sp>
      <p:sp>
        <p:nvSpPr>
          <p:cNvPr id="8" name="Text Placeholder 19">
            <a:extLst>
              <a:ext uri="{FF2B5EF4-FFF2-40B4-BE49-F238E27FC236}">
                <a16:creationId xmlns:a16="http://schemas.microsoft.com/office/drawing/2014/main" id="{07B5CB4F-B622-41AD-9BDA-B3089261770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09415" y="1605880"/>
            <a:ext cx="33788867" cy="74000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603919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333D95AB-24BB-4B0D-99B6-5A11C9D056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09037" y="2714590"/>
            <a:ext cx="33789818" cy="1756371"/>
          </a:xfrm>
        </p:spPr>
        <p:txBody>
          <a:bodyPr/>
          <a:lstStyle/>
          <a:p>
            <a:r>
              <a:rPr lang="en-GB" noProof="0" dirty="0" err="1"/>
              <a:t>Klikk</a:t>
            </a:r>
            <a:r>
              <a:rPr lang="en-GB" noProof="0" dirty="0"/>
              <a:t> for </a:t>
            </a:r>
            <a:r>
              <a:rPr lang="en-GB" noProof="0" dirty="0" err="1"/>
              <a:t>å</a:t>
            </a:r>
            <a:r>
              <a:rPr lang="en-GB" noProof="0" dirty="0"/>
              <a:t> </a:t>
            </a:r>
            <a:r>
              <a:rPr lang="en-GB" noProof="0" dirty="0" err="1"/>
              <a:t>legge</a:t>
            </a:r>
            <a:r>
              <a:rPr lang="en-GB" noProof="0" dirty="0"/>
              <a:t> </a:t>
            </a:r>
            <a:r>
              <a:rPr lang="en-GB" noProof="0" dirty="0" err="1"/>
              <a:t>til</a:t>
            </a:r>
            <a:r>
              <a:rPr lang="en-GB" noProof="0" dirty="0"/>
              <a:t>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tittel</a:t>
            </a:r>
            <a:endParaRPr lang="en-GB" noProof="0" dirty="0"/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F67920D6-5D64-4AB2-8077-F94CCA702D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09037" y="4839916"/>
            <a:ext cx="33789486" cy="847372"/>
          </a:xfrm>
        </p:spPr>
        <p:txBody>
          <a:bodyPr/>
          <a:lstStyle>
            <a:lvl1pPr marL="0" indent="0">
              <a:lnSpc>
                <a:spcPts val="6540"/>
              </a:lnSpc>
              <a:spcBef>
                <a:spcPts val="0"/>
              </a:spcBef>
              <a:buNone/>
              <a:defRPr sz="7134" spc="-83" baseline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/>
          </a:p>
        </p:txBody>
      </p:sp>
      <p:sp>
        <p:nvSpPr>
          <p:cNvPr id="26" name="Text Placeholder 11">
            <a:extLst>
              <a:ext uri="{FF2B5EF4-FFF2-40B4-BE49-F238E27FC236}">
                <a16:creationId xmlns:a16="http://schemas.microsoft.com/office/drawing/2014/main" id="{D96925CF-EF10-44BE-848D-5CB11D05E1B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40" y="27448255"/>
            <a:ext cx="8362907" cy="1306323"/>
          </a:xfr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616"/>
            </a:lvl1pPr>
          </a:lstStyle>
          <a:p>
            <a:pPr lvl="0"/>
            <a:endParaRPr lang="en-GB" noProof="0"/>
          </a:p>
        </p:txBody>
      </p:sp>
      <p:sp>
        <p:nvSpPr>
          <p:cNvPr id="27" name="Content Placeholder 5">
            <a:extLst>
              <a:ext uri="{FF2B5EF4-FFF2-40B4-BE49-F238E27FC236}">
                <a16:creationId xmlns:a16="http://schemas.microsoft.com/office/drawing/2014/main" id="{A733D146-A936-4F74-9D40-93E3275117C2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712383" y="8217566"/>
            <a:ext cx="12286306" cy="70290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28" name="Content Placeholder 5">
            <a:extLst>
              <a:ext uri="{FF2B5EF4-FFF2-40B4-BE49-F238E27FC236}">
                <a16:creationId xmlns:a16="http://schemas.microsoft.com/office/drawing/2014/main" id="{8043652F-360D-4546-B494-02234A1AD42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8763532" y="8217566"/>
            <a:ext cx="12286306" cy="70290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29" name="Content Placeholder 5">
            <a:extLst>
              <a:ext uri="{FF2B5EF4-FFF2-40B4-BE49-F238E27FC236}">
                <a16:creationId xmlns:a16="http://schemas.microsoft.com/office/drawing/2014/main" id="{1BD0B88F-5060-470D-A8E2-94F1530796F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5237982" y="17192614"/>
            <a:ext cx="12286306" cy="7029060"/>
          </a:xfrm>
        </p:spPr>
        <p:txBody>
          <a:bodyPr/>
          <a:lstStyle>
            <a:lvl1pPr marL="0" indent="0" rtl="0">
              <a:spcBef>
                <a:spcPts val="0"/>
              </a:spcBef>
              <a:buNone/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30" name="Text Placeholder 15">
            <a:extLst>
              <a:ext uri="{FF2B5EF4-FFF2-40B4-BE49-F238E27FC236}">
                <a16:creationId xmlns:a16="http://schemas.microsoft.com/office/drawing/2014/main" id="{6E5B563E-C249-45D9-AEC2-296D3F16792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12377" y="15775426"/>
            <a:ext cx="12286306" cy="603745"/>
          </a:xfr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567" b="1" spc="-12" baseline="0"/>
            </a:lvl1pPr>
          </a:lstStyle>
          <a:p>
            <a:pPr lvl="0"/>
            <a:endParaRPr lang="en-GB" noProof="0"/>
          </a:p>
        </p:txBody>
      </p:sp>
      <p:sp>
        <p:nvSpPr>
          <p:cNvPr id="31" name="Text Placeholder 15">
            <a:extLst>
              <a:ext uri="{FF2B5EF4-FFF2-40B4-BE49-F238E27FC236}">
                <a16:creationId xmlns:a16="http://schemas.microsoft.com/office/drawing/2014/main" id="{347359ED-8DAF-4F68-95F2-B63292EECD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8757998" y="15775426"/>
            <a:ext cx="12286306" cy="603745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sz="3567" b="1" spc="-12" baseline="0"/>
            </a:lvl1pPr>
          </a:lstStyle>
          <a:p>
            <a:pPr lvl="0"/>
            <a:endParaRPr lang="en-GB" noProof="0"/>
          </a:p>
        </p:txBody>
      </p:sp>
      <p:sp>
        <p:nvSpPr>
          <p:cNvPr id="32" name="Text Placeholder 15">
            <a:extLst>
              <a:ext uri="{FF2B5EF4-FFF2-40B4-BE49-F238E27FC236}">
                <a16:creationId xmlns:a16="http://schemas.microsoft.com/office/drawing/2014/main" id="{B029B4B7-84B7-43F7-9B14-FA2FEBA9AE7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5235187" y="24761730"/>
            <a:ext cx="12286306" cy="603745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sz="3567" b="1" spc="-12" baseline="0"/>
            </a:lvl1pPr>
          </a:lstStyle>
          <a:p>
            <a:pPr lvl="0"/>
            <a:endParaRPr lang="en-GB" noProof="0"/>
          </a:p>
        </p:txBody>
      </p:sp>
      <p:pic>
        <p:nvPicPr>
          <p:cNvPr id="33" name="Graphic 32">
            <a:extLst>
              <a:ext uri="{FF2B5EF4-FFF2-40B4-BE49-F238E27FC236}">
                <a16:creationId xmlns:a16="http://schemas.microsoft.com/office/drawing/2014/main" id="{A75DC46E-71F6-4E4E-96AE-8AC6BF5F01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638992" y="8217566"/>
            <a:ext cx="15117" cy="17031987"/>
          </a:xfrm>
          <a:prstGeom prst="rect">
            <a:avLst/>
          </a:prstGeom>
        </p:spPr>
      </p:pic>
      <p:pic>
        <p:nvPicPr>
          <p:cNvPr id="34" name="Graphic 33">
            <a:extLst>
              <a:ext uri="{FF2B5EF4-FFF2-40B4-BE49-F238E27FC236}">
                <a16:creationId xmlns:a16="http://schemas.microsoft.com/office/drawing/2014/main" id="{741AFD1A-D381-43CE-87A5-8841AEDB82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165081" y="8217566"/>
            <a:ext cx="15096" cy="17006037"/>
          </a:xfrm>
          <a:prstGeom prst="rect">
            <a:avLst/>
          </a:prstGeom>
        </p:spPr>
      </p:pic>
      <p:sp>
        <p:nvSpPr>
          <p:cNvPr id="35" name="Text Placeholder 19">
            <a:extLst>
              <a:ext uri="{FF2B5EF4-FFF2-40B4-BE49-F238E27FC236}">
                <a16:creationId xmlns:a16="http://schemas.microsoft.com/office/drawing/2014/main" id="{FA6483E8-6746-420C-8814-16E3CA14411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09415" y="1605880"/>
            <a:ext cx="33788867" cy="74000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23312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err="1"/>
              <a:t>Klikk</a:t>
            </a:r>
            <a:r>
              <a:rPr lang="en-GB" noProof="0" dirty="0"/>
              <a:t> for </a:t>
            </a:r>
            <a:r>
              <a:rPr lang="en-GB" noProof="0" dirty="0" err="1"/>
              <a:t>å</a:t>
            </a:r>
            <a:r>
              <a:rPr lang="en-GB" noProof="0" dirty="0"/>
              <a:t> </a:t>
            </a:r>
            <a:r>
              <a:rPr lang="en-GB" noProof="0" dirty="0" err="1"/>
              <a:t>legge</a:t>
            </a:r>
            <a:r>
              <a:rPr lang="en-GB" noProof="0" dirty="0"/>
              <a:t> </a:t>
            </a:r>
            <a:r>
              <a:rPr lang="en-GB" noProof="0" dirty="0" err="1"/>
              <a:t>til</a:t>
            </a:r>
            <a:r>
              <a:rPr lang="en-GB" noProof="0" dirty="0"/>
              <a:t>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tittel</a:t>
            </a:r>
            <a:endParaRPr lang="en-GB" noProof="0" dirty="0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129CFD6A-B8DA-47E9-AAD9-4A51A94C17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09037" y="4839916"/>
            <a:ext cx="33789486" cy="847372"/>
          </a:xfrm>
        </p:spPr>
        <p:txBody>
          <a:bodyPr/>
          <a:lstStyle>
            <a:lvl1pPr marL="0" indent="0">
              <a:lnSpc>
                <a:spcPts val="6540"/>
              </a:lnSpc>
              <a:spcBef>
                <a:spcPts val="0"/>
              </a:spcBef>
              <a:buNone/>
              <a:defRPr sz="7134" spc="-83" baseline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/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D0C80A0D-363A-4849-8CAC-A5D71389ADC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40" y="27448255"/>
            <a:ext cx="8362907" cy="1306323"/>
          </a:xfr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616"/>
            </a:lvl1pPr>
          </a:lstStyle>
          <a:p>
            <a:pPr lvl="0"/>
            <a:endParaRPr lang="en-GB" noProof="0"/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D5DBC25A-5CE9-4E2C-8262-7923EE6B176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712383" y="8217566"/>
            <a:ext cx="12286306" cy="70290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18" name="Content Placeholder 5">
            <a:extLst>
              <a:ext uri="{FF2B5EF4-FFF2-40B4-BE49-F238E27FC236}">
                <a16:creationId xmlns:a16="http://schemas.microsoft.com/office/drawing/2014/main" id="{2455DC72-7C73-488F-9574-B9CCC372842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4998714" y="17199586"/>
            <a:ext cx="12286306" cy="7029060"/>
          </a:xfrm>
        </p:spPr>
        <p:txBody>
          <a:bodyPr/>
          <a:lstStyle>
            <a:lvl1pPr marL="0" indent="0" rtl="0">
              <a:spcBef>
                <a:spcPts val="0"/>
              </a:spcBef>
              <a:buNone/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28" name="Text Placeholder 15">
            <a:extLst>
              <a:ext uri="{FF2B5EF4-FFF2-40B4-BE49-F238E27FC236}">
                <a16:creationId xmlns:a16="http://schemas.microsoft.com/office/drawing/2014/main" id="{924AF745-EE2E-4B36-BF38-11AF04110C1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12377" y="15775426"/>
            <a:ext cx="12286306" cy="603745"/>
          </a:xfr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567" b="1" spc="-12" baseline="0"/>
            </a:lvl1pPr>
          </a:lstStyle>
          <a:p>
            <a:pPr lvl="0"/>
            <a:endParaRPr lang="en-GB" noProof="0"/>
          </a:p>
        </p:txBody>
      </p:sp>
      <p:sp>
        <p:nvSpPr>
          <p:cNvPr id="29" name="Text Placeholder 15">
            <a:extLst>
              <a:ext uri="{FF2B5EF4-FFF2-40B4-BE49-F238E27FC236}">
                <a16:creationId xmlns:a16="http://schemas.microsoft.com/office/drawing/2014/main" id="{5B39E8CC-0E44-4998-9757-5DE90A1725D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4975169" y="24746617"/>
            <a:ext cx="12333395" cy="603745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sz="3567" b="1" spc="-12" baseline="0"/>
            </a:lvl1pPr>
          </a:lstStyle>
          <a:p>
            <a:pPr lvl="0"/>
            <a:endParaRPr lang="en-GB" noProof="0"/>
          </a:p>
        </p:txBody>
      </p:sp>
      <p:pic>
        <p:nvPicPr>
          <p:cNvPr id="30" name="Graphic 29">
            <a:extLst>
              <a:ext uri="{FF2B5EF4-FFF2-40B4-BE49-F238E27FC236}">
                <a16:creationId xmlns:a16="http://schemas.microsoft.com/office/drawing/2014/main" id="{62B2D331-16AC-43EE-9A9E-08BE2549F8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519143" y="8217566"/>
            <a:ext cx="15116" cy="17031987"/>
          </a:xfrm>
          <a:prstGeom prst="rect">
            <a:avLst/>
          </a:prstGeom>
        </p:spPr>
      </p:pic>
      <p:pic>
        <p:nvPicPr>
          <p:cNvPr id="31" name="Graphic 30">
            <a:extLst>
              <a:ext uri="{FF2B5EF4-FFF2-40B4-BE49-F238E27FC236}">
                <a16:creationId xmlns:a16="http://schemas.microsoft.com/office/drawing/2014/main" id="{963D1941-0E07-49B2-84BB-C472E56B4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822647" y="8217566"/>
            <a:ext cx="15117" cy="17031987"/>
          </a:xfrm>
          <a:prstGeom prst="rect">
            <a:avLst/>
          </a:prstGeom>
        </p:spPr>
      </p:pic>
      <p:sp>
        <p:nvSpPr>
          <p:cNvPr id="32" name="Text Placeholder 19">
            <a:extLst>
              <a:ext uri="{FF2B5EF4-FFF2-40B4-BE49-F238E27FC236}">
                <a16:creationId xmlns:a16="http://schemas.microsoft.com/office/drawing/2014/main" id="{5285DD36-46A4-4BFE-8FE6-FD6F0438C64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09415" y="1605880"/>
            <a:ext cx="33788867" cy="74000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015141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dirty="0"/>
              <a:t>Klikk for å redigere tittelstil</a:t>
            </a:r>
            <a:endParaRPr lang="en-GB" noProof="0" dirty="0"/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18719D82-223D-4C80-9215-554A01120B1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09037" y="4839916"/>
            <a:ext cx="33789486" cy="847372"/>
          </a:xfrm>
        </p:spPr>
        <p:txBody>
          <a:bodyPr/>
          <a:lstStyle>
            <a:lvl1pPr marL="0" indent="0">
              <a:lnSpc>
                <a:spcPts val="6540"/>
              </a:lnSpc>
              <a:spcBef>
                <a:spcPts val="0"/>
              </a:spcBef>
              <a:buNone/>
              <a:defRPr sz="7134" spc="-83" baseline="0">
                <a:solidFill>
                  <a:schemeClr val="bg1"/>
                </a:solidFill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A9CD8B48-8B78-47E6-8CC5-76C9B33C3C3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40" y="27448255"/>
            <a:ext cx="8362907" cy="1306323"/>
          </a:xfr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616">
                <a:solidFill>
                  <a:schemeClr val="tx1"/>
                </a:solidFill>
              </a:defRPr>
            </a:lvl1pPr>
          </a:lstStyle>
          <a:p>
            <a:pPr lvl="0"/>
            <a:endParaRPr lang="en-GB" noProof="0"/>
          </a:p>
        </p:txBody>
      </p:sp>
      <p:sp>
        <p:nvSpPr>
          <p:cNvPr id="8" name="Text Placeholder 19">
            <a:extLst>
              <a:ext uri="{FF2B5EF4-FFF2-40B4-BE49-F238E27FC236}">
                <a16:creationId xmlns:a16="http://schemas.microsoft.com/office/drawing/2014/main" id="{C0946F84-5DE0-4F31-94DC-5E6FF98D16F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09415" y="1605880"/>
            <a:ext cx="33788867" cy="7400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310927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noProof="0" dirty="0"/>
              <a:t>Klikk for å redigere tittelstil</a:t>
            </a:r>
            <a:endParaRPr lang="en-GB" noProof="0" dirty="0"/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E13A065E-7E84-42E3-BDAE-7B2E4F56D9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09037" y="4839916"/>
            <a:ext cx="33789486" cy="847372"/>
          </a:xfrm>
        </p:spPr>
        <p:txBody>
          <a:bodyPr/>
          <a:lstStyle>
            <a:lvl1pPr marL="0" indent="0">
              <a:lnSpc>
                <a:spcPts val="6540"/>
              </a:lnSpc>
              <a:spcBef>
                <a:spcPts val="0"/>
              </a:spcBef>
              <a:buNone/>
              <a:defRPr sz="7134" spc="-83" baseline="0">
                <a:solidFill>
                  <a:schemeClr val="bg1"/>
                </a:solidFill>
              </a:defRPr>
            </a:lvl1pPr>
          </a:lstStyle>
          <a:p>
            <a:pPr lvl="0"/>
            <a:endParaRPr lang="en-GB" noProof="0"/>
          </a:p>
        </p:txBody>
      </p:sp>
      <p:sp>
        <p:nvSpPr>
          <p:cNvPr id="26" name="Text Placeholder 11">
            <a:extLst>
              <a:ext uri="{FF2B5EF4-FFF2-40B4-BE49-F238E27FC236}">
                <a16:creationId xmlns:a16="http://schemas.microsoft.com/office/drawing/2014/main" id="{94C590E9-ED15-4834-BD2E-887BACB6522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40" y="27448255"/>
            <a:ext cx="8362907" cy="1306323"/>
          </a:xfr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616">
                <a:solidFill>
                  <a:schemeClr val="tx1"/>
                </a:solidFill>
              </a:defRPr>
            </a:lvl1pPr>
          </a:lstStyle>
          <a:p>
            <a:pPr lvl="0"/>
            <a:endParaRPr lang="en-GB" noProof="0"/>
          </a:p>
        </p:txBody>
      </p:sp>
      <p:sp>
        <p:nvSpPr>
          <p:cNvPr id="27" name="Content Placeholder 5">
            <a:extLst>
              <a:ext uri="{FF2B5EF4-FFF2-40B4-BE49-F238E27FC236}">
                <a16:creationId xmlns:a16="http://schemas.microsoft.com/office/drawing/2014/main" id="{6A832011-63D0-498B-88BF-EFB4CF195F9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712383" y="8217566"/>
            <a:ext cx="12286306" cy="70290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endParaRPr lang="en-GB" noProof="0"/>
          </a:p>
        </p:txBody>
      </p:sp>
      <p:sp>
        <p:nvSpPr>
          <p:cNvPr id="28" name="Content Placeholder 5">
            <a:extLst>
              <a:ext uri="{FF2B5EF4-FFF2-40B4-BE49-F238E27FC236}">
                <a16:creationId xmlns:a16="http://schemas.microsoft.com/office/drawing/2014/main" id="{D9DF9B4E-9F95-46DE-90BC-B5BD99DD91A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8763532" y="8217566"/>
            <a:ext cx="12286306" cy="70290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endParaRPr lang="en-GB" noProof="0"/>
          </a:p>
        </p:txBody>
      </p:sp>
      <p:sp>
        <p:nvSpPr>
          <p:cNvPr id="29" name="Content Placeholder 5">
            <a:extLst>
              <a:ext uri="{FF2B5EF4-FFF2-40B4-BE49-F238E27FC236}">
                <a16:creationId xmlns:a16="http://schemas.microsoft.com/office/drawing/2014/main" id="{0F0E1D31-B258-4BBA-8E86-997E6235FB3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5237982" y="17192614"/>
            <a:ext cx="12286306" cy="7029060"/>
          </a:xfrm>
        </p:spPr>
        <p:txBody>
          <a:bodyPr/>
          <a:lstStyle>
            <a:lvl1pPr marL="0" indent="0" rtl="0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endParaRPr lang="en-GB" noProof="0"/>
          </a:p>
        </p:txBody>
      </p:sp>
      <p:sp>
        <p:nvSpPr>
          <p:cNvPr id="30" name="Text Placeholder 15">
            <a:extLst>
              <a:ext uri="{FF2B5EF4-FFF2-40B4-BE49-F238E27FC236}">
                <a16:creationId xmlns:a16="http://schemas.microsoft.com/office/drawing/2014/main" id="{BB1B91AE-565B-4EA3-8531-A0E3FECDA36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12377" y="15775426"/>
            <a:ext cx="12286306" cy="603745"/>
          </a:xfr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567" b="1" spc="-12" baseline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/>
          </a:p>
        </p:txBody>
      </p:sp>
      <p:sp>
        <p:nvSpPr>
          <p:cNvPr id="31" name="Text Placeholder 15">
            <a:extLst>
              <a:ext uri="{FF2B5EF4-FFF2-40B4-BE49-F238E27FC236}">
                <a16:creationId xmlns:a16="http://schemas.microsoft.com/office/drawing/2014/main" id="{2F4F6CBC-5A7D-49DC-BABD-0AC8CCDEAB2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8757998" y="15775426"/>
            <a:ext cx="12286306" cy="603745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sz="3567" b="1" spc="-12" baseline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/>
          </a:p>
        </p:txBody>
      </p:sp>
      <p:sp>
        <p:nvSpPr>
          <p:cNvPr id="32" name="Text Placeholder 15">
            <a:extLst>
              <a:ext uri="{FF2B5EF4-FFF2-40B4-BE49-F238E27FC236}">
                <a16:creationId xmlns:a16="http://schemas.microsoft.com/office/drawing/2014/main" id="{CFF4C4C4-5ECC-4140-931E-6DF146726AD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5235187" y="24761730"/>
            <a:ext cx="12286306" cy="603745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sz="3567" b="1" spc="-12" baseline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/>
          </a:p>
        </p:txBody>
      </p:sp>
      <p:pic>
        <p:nvPicPr>
          <p:cNvPr id="33" name="Graphic 32">
            <a:extLst>
              <a:ext uri="{FF2B5EF4-FFF2-40B4-BE49-F238E27FC236}">
                <a16:creationId xmlns:a16="http://schemas.microsoft.com/office/drawing/2014/main" id="{25AD40E4-F437-4CC7-A129-F6DE23C874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638992" y="8217566"/>
            <a:ext cx="15117" cy="17031987"/>
          </a:xfrm>
          <a:prstGeom prst="rect">
            <a:avLst/>
          </a:prstGeom>
        </p:spPr>
      </p:pic>
      <p:pic>
        <p:nvPicPr>
          <p:cNvPr id="34" name="Graphic 33">
            <a:extLst>
              <a:ext uri="{FF2B5EF4-FFF2-40B4-BE49-F238E27FC236}">
                <a16:creationId xmlns:a16="http://schemas.microsoft.com/office/drawing/2014/main" id="{7E497153-37FE-40AF-B099-AA08564A56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165080" y="8217566"/>
            <a:ext cx="15117" cy="17031987"/>
          </a:xfrm>
          <a:prstGeom prst="rect">
            <a:avLst/>
          </a:prstGeom>
        </p:spPr>
      </p:pic>
      <p:sp>
        <p:nvSpPr>
          <p:cNvPr id="35" name="Text Placeholder 19">
            <a:extLst>
              <a:ext uri="{FF2B5EF4-FFF2-40B4-BE49-F238E27FC236}">
                <a16:creationId xmlns:a16="http://schemas.microsoft.com/office/drawing/2014/main" id="{6FCEA46E-9942-4B3A-B112-FEAD58EA912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09415" y="1605880"/>
            <a:ext cx="33788867" cy="7400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88399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dirty="0"/>
              <a:t>Klikk for å redigere tittelstil</a:t>
            </a:r>
            <a:endParaRPr lang="en-GB" noProof="0" dirty="0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C53D7A2F-0AAE-4A65-8DC2-4D0A0B199F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09037" y="4839916"/>
            <a:ext cx="33789486" cy="847372"/>
          </a:xfrm>
        </p:spPr>
        <p:txBody>
          <a:bodyPr/>
          <a:lstStyle>
            <a:lvl1pPr marL="0" indent="0">
              <a:lnSpc>
                <a:spcPts val="6540"/>
              </a:lnSpc>
              <a:spcBef>
                <a:spcPts val="0"/>
              </a:spcBef>
              <a:buNone/>
              <a:defRPr sz="7134" spc="-83" baseline="0">
                <a:solidFill>
                  <a:schemeClr val="bg1"/>
                </a:solidFill>
              </a:defRPr>
            </a:lvl1pPr>
          </a:lstStyle>
          <a:p>
            <a:pPr lvl="0"/>
            <a:endParaRPr lang="en-GB" noProof="0"/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A325F6A1-D457-4A8A-98E1-59472A81005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40" y="27448255"/>
            <a:ext cx="8362907" cy="1306323"/>
          </a:xfr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616"/>
            </a:lvl1pPr>
          </a:lstStyle>
          <a:p>
            <a:pPr lvl="0"/>
            <a:endParaRPr lang="en-GB" noProof="0"/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466EE912-23C3-46BD-BE3B-5B3C4EE973B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712383" y="8217566"/>
            <a:ext cx="12286306" cy="70290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18" name="Content Placeholder 5">
            <a:extLst>
              <a:ext uri="{FF2B5EF4-FFF2-40B4-BE49-F238E27FC236}">
                <a16:creationId xmlns:a16="http://schemas.microsoft.com/office/drawing/2014/main" id="{732D06BC-1472-48FF-B3CB-98C93F176BB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4998714" y="17199586"/>
            <a:ext cx="12286306" cy="7029060"/>
          </a:xfrm>
        </p:spPr>
        <p:txBody>
          <a:bodyPr/>
          <a:lstStyle>
            <a:lvl1pPr marL="0" indent="0" rtl="0">
              <a:spcBef>
                <a:spcPts val="0"/>
              </a:spcBef>
              <a:buNone/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28" name="Text Placeholder 15">
            <a:extLst>
              <a:ext uri="{FF2B5EF4-FFF2-40B4-BE49-F238E27FC236}">
                <a16:creationId xmlns:a16="http://schemas.microsoft.com/office/drawing/2014/main" id="{08EA561E-E75F-4DE4-AF66-39155606B07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12377" y="15775426"/>
            <a:ext cx="12286306" cy="603745"/>
          </a:xfr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567" b="1" spc="-12" baseline="0"/>
            </a:lvl1pPr>
          </a:lstStyle>
          <a:p>
            <a:pPr lvl="0"/>
            <a:endParaRPr lang="en-GB" noProof="0"/>
          </a:p>
        </p:txBody>
      </p:sp>
      <p:sp>
        <p:nvSpPr>
          <p:cNvPr id="29" name="Text Placeholder 15">
            <a:extLst>
              <a:ext uri="{FF2B5EF4-FFF2-40B4-BE49-F238E27FC236}">
                <a16:creationId xmlns:a16="http://schemas.microsoft.com/office/drawing/2014/main" id="{DD7DEB95-308B-4363-8458-22BCC44F96A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4975169" y="24746617"/>
            <a:ext cx="12333395" cy="603745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sz="3567" b="1" spc="-12" baseline="0"/>
            </a:lvl1pPr>
          </a:lstStyle>
          <a:p>
            <a:pPr lvl="0"/>
            <a:endParaRPr lang="en-GB" noProof="0"/>
          </a:p>
        </p:txBody>
      </p:sp>
      <p:pic>
        <p:nvPicPr>
          <p:cNvPr id="30" name="Graphic 29">
            <a:extLst>
              <a:ext uri="{FF2B5EF4-FFF2-40B4-BE49-F238E27FC236}">
                <a16:creationId xmlns:a16="http://schemas.microsoft.com/office/drawing/2014/main" id="{6C369947-FA84-4AD8-B051-9BDDFF5E76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519141" y="8218603"/>
            <a:ext cx="15117" cy="17031987"/>
          </a:xfrm>
          <a:prstGeom prst="rect">
            <a:avLst/>
          </a:prstGeom>
        </p:spPr>
      </p:pic>
      <p:pic>
        <p:nvPicPr>
          <p:cNvPr id="31" name="Graphic 30">
            <a:extLst>
              <a:ext uri="{FF2B5EF4-FFF2-40B4-BE49-F238E27FC236}">
                <a16:creationId xmlns:a16="http://schemas.microsoft.com/office/drawing/2014/main" id="{05F28419-14D8-4B44-9144-3B0EA8CB19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822649" y="8218603"/>
            <a:ext cx="15118" cy="17031987"/>
          </a:xfrm>
          <a:prstGeom prst="rect">
            <a:avLst/>
          </a:prstGeom>
        </p:spPr>
      </p:pic>
      <p:sp>
        <p:nvSpPr>
          <p:cNvPr id="32" name="Text Placeholder 19">
            <a:extLst>
              <a:ext uri="{FF2B5EF4-FFF2-40B4-BE49-F238E27FC236}">
                <a16:creationId xmlns:a16="http://schemas.microsoft.com/office/drawing/2014/main" id="{E21647D7-49BC-4044-8D6F-25EBD4C557D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09415" y="1605880"/>
            <a:ext cx="33788867" cy="7400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77039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11" Type="http://schemas.openxmlformats.org/officeDocument/2006/relationships/image" Target="../media/image7.emf"/><Relationship Id="rId5" Type="http://schemas.openxmlformats.org/officeDocument/2006/relationships/image" Target="../media/image1.png"/><Relationship Id="rId10" Type="http://schemas.openxmlformats.org/officeDocument/2006/relationships/image" Target="../media/image6.svg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svg"/><Relationship Id="rId11" Type="http://schemas.openxmlformats.org/officeDocument/2006/relationships/image" Target="../media/image7.emf"/><Relationship Id="rId5" Type="http://schemas.openxmlformats.org/officeDocument/2006/relationships/image" Target="../media/image10.png"/><Relationship Id="rId10" Type="http://schemas.openxmlformats.org/officeDocument/2006/relationships/image" Target="../media/image6.svg"/><Relationship Id="rId4" Type="http://schemas.openxmlformats.org/officeDocument/2006/relationships/theme" Target="../theme/theme2.xml"/><Relationship Id="rId9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svg"/><Relationship Id="rId11" Type="http://schemas.openxmlformats.org/officeDocument/2006/relationships/image" Target="../media/image7.emf"/><Relationship Id="rId5" Type="http://schemas.openxmlformats.org/officeDocument/2006/relationships/image" Target="../media/image12.png"/><Relationship Id="rId10" Type="http://schemas.openxmlformats.org/officeDocument/2006/relationships/image" Target="../media/image6.svg"/><Relationship Id="rId4" Type="http://schemas.openxmlformats.org/officeDocument/2006/relationships/theme" Target="../theme/theme3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03EDCECB-A3A8-4461-8EAA-DF70CD478D51}"/>
              </a:ext>
            </a:extLst>
          </p:cNvPr>
          <p:cNvSpPr/>
          <p:nvPr userDrawn="1"/>
        </p:nvSpPr>
        <p:spPr>
          <a:xfrm>
            <a:off x="7" y="0"/>
            <a:ext cx="42802579" cy="26344336"/>
          </a:xfrm>
          <a:prstGeom prst="rect">
            <a:avLst/>
          </a:prstGeom>
          <a:solidFill>
            <a:srgbClr val="DAF1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83" noProof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493B72-2B9B-4496-B95E-C5808A73D2F4}"/>
              </a:ext>
            </a:extLst>
          </p:cNvPr>
          <p:cNvSpPr/>
          <p:nvPr userDrawn="1"/>
        </p:nvSpPr>
        <p:spPr>
          <a:xfrm>
            <a:off x="0" y="2"/>
            <a:ext cx="42803763" cy="70900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83" noProof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D253FD-626B-45AF-8209-B020EE055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9037" y="2714590"/>
            <a:ext cx="33789818" cy="1756371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nb-NO" noProof="0" dirty="0"/>
              <a:t>Klikk for å redigere tittelstil</a:t>
            </a:r>
            <a:endParaRPr lang="en-GB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68183-36C4-4472-B0B1-293794F38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81516" y="8237333"/>
            <a:ext cx="39104762" cy="1810700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/>
              <a:t>Klikk for å redigere tekststiler i malen</a:t>
            </a:r>
          </a:p>
          <a:p>
            <a:pPr lvl="1"/>
            <a:r>
              <a:rPr lang="en-GB" noProof="0"/>
              <a:t>Andre nivå</a:t>
            </a:r>
          </a:p>
          <a:p>
            <a:pPr lvl="2"/>
            <a:r>
              <a:rPr lang="en-GB" noProof="0"/>
              <a:t>Tredje nivå</a:t>
            </a:r>
          </a:p>
          <a:p>
            <a:pPr lvl="3"/>
            <a:r>
              <a:rPr lang="en-GB" noProof="0"/>
              <a:t>Fjerde nivå</a:t>
            </a:r>
          </a:p>
          <a:p>
            <a:pPr lvl="4"/>
            <a:r>
              <a:rPr lang="en-GB" noProof="0"/>
              <a:t>Femte nivå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30AED92C-FE69-4800-B0A9-07AC147CA40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551713" y="420203"/>
            <a:ext cx="3562926" cy="6222542"/>
          </a:xfrm>
          <a:prstGeom prst="rect">
            <a:avLst/>
          </a:prstGeom>
        </p:spPr>
      </p:pic>
      <p:pic>
        <p:nvPicPr>
          <p:cNvPr id="6" name="Graphic 3">
            <a:extLst>
              <a:ext uri="{FF2B5EF4-FFF2-40B4-BE49-F238E27FC236}">
                <a16:creationId xmlns:a16="http://schemas.microsoft.com/office/drawing/2014/main" id="{BE5AA011-EC69-A0E7-D649-D5953FCB22D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8186891" y="27909147"/>
            <a:ext cx="2889150" cy="745004"/>
          </a:xfrm>
          <a:prstGeom prst="rect">
            <a:avLst/>
          </a:prstGeom>
        </p:spPr>
      </p:pic>
      <p:pic>
        <p:nvPicPr>
          <p:cNvPr id="8" name="Graphic 4">
            <a:extLst>
              <a:ext uri="{FF2B5EF4-FFF2-40B4-BE49-F238E27FC236}">
                <a16:creationId xmlns:a16="http://schemas.microsoft.com/office/drawing/2014/main" id="{84DE90F6-0821-602B-FBCC-00E1FFB6F86F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2291778" y="27911425"/>
            <a:ext cx="4251794" cy="742724"/>
          </a:xfrm>
          <a:prstGeom prst="rect">
            <a:avLst/>
          </a:prstGeom>
        </p:spPr>
      </p:pic>
      <p:pic>
        <p:nvPicPr>
          <p:cNvPr id="20" name="Bilde 19">
            <a:extLst>
              <a:ext uri="{FF2B5EF4-FFF2-40B4-BE49-F238E27FC236}">
                <a16:creationId xmlns:a16="http://schemas.microsoft.com/office/drawing/2014/main" id="{3F326894-FB68-2CA0-1855-9A128AA57C39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87199" y="27824690"/>
            <a:ext cx="3773831" cy="1141663"/>
          </a:xfrm>
          <a:prstGeom prst="rect">
            <a:avLst/>
          </a:prstGeom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1E2F4F53-4BB9-42E0-F5FB-1ED84038E590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30059313"/>
            <a:ext cx="11779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183511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txStyles>
    <p:titleStyle>
      <a:lvl1pPr algn="l" defTabSz="321850" rtl="0" eaLnBrk="1" latinLnBrk="0" hangingPunct="1">
        <a:lnSpc>
          <a:spcPts val="13079"/>
        </a:lnSpc>
        <a:spcBef>
          <a:spcPct val="0"/>
        </a:spcBef>
        <a:buNone/>
        <a:defRPr sz="11296" b="1" kern="1200" spc="-131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321850" rtl="0" eaLnBrk="1" latinLnBrk="0" hangingPunct="1">
        <a:lnSpc>
          <a:spcPct val="100000"/>
        </a:lnSpc>
        <a:spcBef>
          <a:spcPts val="352"/>
        </a:spcBef>
        <a:buFontTx/>
        <a:buNone/>
        <a:defRPr sz="3567" kern="1200">
          <a:solidFill>
            <a:schemeClr val="tx1"/>
          </a:solidFill>
          <a:latin typeface="+mn-lt"/>
          <a:ea typeface="+mn-ea"/>
          <a:cs typeface="+mn-cs"/>
        </a:defRPr>
      </a:lvl1pPr>
      <a:lvl2pPr marL="160924" indent="0" algn="l" defTabSz="321850" rtl="0" eaLnBrk="1" latinLnBrk="0" hangingPunct="1">
        <a:lnSpc>
          <a:spcPct val="100000"/>
        </a:lnSpc>
        <a:spcBef>
          <a:spcPts val="176"/>
        </a:spcBef>
        <a:buFontTx/>
        <a:buNone/>
        <a:defRPr sz="3567" kern="1200">
          <a:solidFill>
            <a:schemeClr val="tx1"/>
          </a:solidFill>
          <a:latin typeface="+mn-lt"/>
          <a:ea typeface="+mn-ea"/>
          <a:cs typeface="+mn-cs"/>
        </a:defRPr>
      </a:lvl2pPr>
      <a:lvl3pPr marL="321850" indent="0" algn="l" defTabSz="321850" rtl="0" eaLnBrk="1" latinLnBrk="0" hangingPunct="1">
        <a:lnSpc>
          <a:spcPct val="100000"/>
        </a:lnSpc>
        <a:spcBef>
          <a:spcPts val="176"/>
        </a:spcBef>
        <a:buFontTx/>
        <a:buNone/>
        <a:defRPr sz="3567" kern="1200">
          <a:solidFill>
            <a:schemeClr val="tx1"/>
          </a:solidFill>
          <a:latin typeface="+mn-lt"/>
          <a:ea typeface="+mn-ea"/>
          <a:cs typeface="+mn-cs"/>
        </a:defRPr>
      </a:lvl3pPr>
      <a:lvl4pPr marL="482776" indent="0" algn="l" defTabSz="321850" rtl="0" eaLnBrk="1" latinLnBrk="0" hangingPunct="1">
        <a:lnSpc>
          <a:spcPct val="100000"/>
        </a:lnSpc>
        <a:spcBef>
          <a:spcPts val="176"/>
        </a:spcBef>
        <a:buFontTx/>
        <a:buNone/>
        <a:defRPr sz="3567" kern="1200">
          <a:solidFill>
            <a:schemeClr val="tx1"/>
          </a:solidFill>
          <a:latin typeface="+mn-lt"/>
          <a:ea typeface="+mn-ea"/>
          <a:cs typeface="+mn-cs"/>
        </a:defRPr>
      </a:lvl4pPr>
      <a:lvl5pPr marL="643700" indent="0" algn="l" defTabSz="321850" rtl="0" eaLnBrk="1" latinLnBrk="0" hangingPunct="1">
        <a:lnSpc>
          <a:spcPct val="100000"/>
        </a:lnSpc>
        <a:spcBef>
          <a:spcPts val="176"/>
        </a:spcBef>
        <a:buFontTx/>
        <a:buNone/>
        <a:defRPr sz="3567" kern="1200">
          <a:solidFill>
            <a:schemeClr val="tx1"/>
          </a:solidFill>
          <a:latin typeface="+mn-lt"/>
          <a:ea typeface="+mn-ea"/>
          <a:cs typeface="+mn-cs"/>
        </a:defRPr>
      </a:lvl5pPr>
      <a:lvl6pPr marL="885089" indent="-80463" algn="l" defTabSz="321850" rtl="0" eaLnBrk="1" latinLnBrk="0" hangingPunct="1">
        <a:lnSpc>
          <a:spcPct val="90000"/>
        </a:lnSpc>
        <a:spcBef>
          <a:spcPts val="176"/>
        </a:spcBef>
        <a:buFont typeface="Arial" panose="020B0604020202020204" pitchFamily="34" charset="0"/>
        <a:buChar char="•"/>
        <a:defRPr sz="634" kern="1200">
          <a:solidFill>
            <a:schemeClr val="tx1"/>
          </a:solidFill>
          <a:latin typeface="+mn-lt"/>
          <a:ea typeface="+mn-ea"/>
          <a:cs typeface="+mn-cs"/>
        </a:defRPr>
      </a:lvl6pPr>
      <a:lvl7pPr marL="1046013" indent="-80463" algn="l" defTabSz="321850" rtl="0" eaLnBrk="1" latinLnBrk="0" hangingPunct="1">
        <a:lnSpc>
          <a:spcPct val="90000"/>
        </a:lnSpc>
        <a:spcBef>
          <a:spcPts val="176"/>
        </a:spcBef>
        <a:buFont typeface="Arial" panose="020B0604020202020204" pitchFamily="34" charset="0"/>
        <a:buChar char="•"/>
        <a:defRPr sz="634" kern="1200">
          <a:solidFill>
            <a:schemeClr val="tx1"/>
          </a:solidFill>
          <a:latin typeface="+mn-lt"/>
          <a:ea typeface="+mn-ea"/>
          <a:cs typeface="+mn-cs"/>
        </a:defRPr>
      </a:lvl7pPr>
      <a:lvl8pPr marL="1206940" indent="-80463" algn="l" defTabSz="321850" rtl="0" eaLnBrk="1" latinLnBrk="0" hangingPunct="1">
        <a:lnSpc>
          <a:spcPct val="90000"/>
        </a:lnSpc>
        <a:spcBef>
          <a:spcPts val="176"/>
        </a:spcBef>
        <a:buFont typeface="Arial" panose="020B0604020202020204" pitchFamily="34" charset="0"/>
        <a:buChar char="•"/>
        <a:defRPr sz="634" kern="1200">
          <a:solidFill>
            <a:schemeClr val="tx1"/>
          </a:solidFill>
          <a:latin typeface="+mn-lt"/>
          <a:ea typeface="+mn-ea"/>
          <a:cs typeface="+mn-cs"/>
        </a:defRPr>
      </a:lvl8pPr>
      <a:lvl9pPr marL="1367865" indent="-80463" algn="l" defTabSz="321850" rtl="0" eaLnBrk="1" latinLnBrk="0" hangingPunct="1">
        <a:lnSpc>
          <a:spcPct val="90000"/>
        </a:lnSpc>
        <a:spcBef>
          <a:spcPts val="176"/>
        </a:spcBef>
        <a:buFont typeface="Arial" panose="020B0604020202020204" pitchFamily="34" charset="0"/>
        <a:buChar char="•"/>
        <a:defRPr sz="6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1pPr>
      <a:lvl2pPr marL="160925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2pPr>
      <a:lvl3pPr marL="321850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3pPr>
      <a:lvl4pPr marL="482776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4pPr>
      <a:lvl5pPr marL="643700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5pPr>
      <a:lvl6pPr marL="804626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6pPr>
      <a:lvl7pPr marL="965552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7pPr>
      <a:lvl8pPr marL="1126476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8pPr>
      <a:lvl9pPr marL="1287402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18" userDrawn="1">
          <p15:clr>
            <a:srgbClr val="F26B43"/>
          </p15:clr>
        </p15:guide>
        <p15:guide id="2" orient="horz" pos="1289" userDrawn="1">
          <p15:clr>
            <a:srgbClr val="F26B43"/>
          </p15:clr>
        </p15:guide>
        <p15:guide id="3" orient="horz" pos="3679" userDrawn="1">
          <p15:clr>
            <a:srgbClr val="F26B43"/>
          </p15:clr>
        </p15:guide>
        <p15:guide id="4" orient="horz" pos="5191" userDrawn="1">
          <p15:clr>
            <a:srgbClr val="F26B43"/>
          </p15:clr>
        </p15:guide>
        <p15:guide id="5" orient="horz" pos="8711" userDrawn="1">
          <p15:clr>
            <a:srgbClr val="F26B43"/>
          </p15:clr>
        </p15:guide>
        <p15:guide id="6" orient="horz" pos="9123" userDrawn="1">
          <p15:clr>
            <a:srgbClr val="F26B43"/>
          </p15:clr>
        </p15:guide>
        <p15:guide id="7" orient="horz" pos="12662" userDrawn="1">
          <p15:clr>
            <a:srgbClr val="F26B43"/>
          </p15:clr>
        </p15:guide>
        <p15:guide id="8" orient="horz" pos="13078" userDrawn="1">
          <p15:clr>
            <a:srgbClr val="F26B43"/>
          </p15:clr>
        </p15:guide>
        <p15:guide id="9" orient="horz" pos="16593" userDrawn="1">
          <p15:clr>
            <a:srgbClr val="F26B43"/>
          </p15:clr>
        </p15:guide>
        <p15:guide id="10" orient="horz" pos="17017" userDrawn="1">
          <p15:clr>
            <a:srgbClr val="F26B43"/>
          </p15:clr>
        </p15:guide>
        <p15:guide id="11" orient="horz" pos="18458" userDrawn="1">
          <p15:clr>
            <a:srgbClr val="F26B43"/>
          </p15:clr>
        </p15:guide>
        <p15:guide id="12" pos="1648" userDrawn="1">
          <p15:clr>
            <a:srgbClr val="F26B43"/>
          </p15:clr>
        </p15:guide>
        <p15:guide id="13" pos="13055" userDrawn="1">
          <p15:clr>
            <a:srgbClr val="F26B43"/>
          </p15:clr>
        </p15:guide>
        <p15:guide id="14" pos="6914" userDrawn="1">
          <p15:clr>
            <a:srgbClr val="F26B43"/>
          </p15:clr>
        </p15:guide>
        <p15:guide id="15" pos="7762" userDrawn="1">
          <p15:clr>
            <a:srgbClr val="F26B43"/>
          </p15:clr>
        </p15:guide>
        <p15:guide id="16" pos="13903" userDrawn="1">
          <p15:clr>
            <a:srgbClr val="F26B43"/>
          </p15:clr>
        </p15:guide>
        <p15:guide id="17" pos="19198" userDrawn="1">
          <p15:clr>
            <a:srgbClr val="F26B43"/>
          </p15:clr>
        </p15:guide>
        <p15:guide id="18" pos="20049" userDrawn="1">
          <p15:clr>
            <a:srgbClr val="F26B43"/>
          </p15:clr>
        </p15:guide>
        <p15:guide id="19" pos="25329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03EDCECB-A3A8-4461-8EAA-DF70CD478D51}"/>
              </a:ext>
            </a:extLst>
          </p:cNvPr>
          <p:cNvSpPr/>
          <p:nvPr userDrawn="1"/>
        </p:nvSpPr>
        <p:spPr>
          <a:xfrm>
            <a:off x="0" y="0"/>
            <a:ext cx="42802579" cy="26344336"/>
          </a:xfrm>
          <a:prstGeom prst="rect">
            <a:avLst/>
          </a:prstGeom>
          <a:solidFill>
            <a:srgbClr val="DAF1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83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493B72-2B9B-4496-B95E-C5808A73D2F4}"/>
              </a:ext>
            </a:extLst>
          </p:cNvPr>
          <p:cNvSpPr/>
          <p:nvPr userDrawn="1"/>
        </p:nvSpPr>
        <p:spPr>
          <a:xfrm>
            <a:off x="0" y="2"/>
            <a:ext cx="42803763" cy="7090051"/>
          </a:xfrm>
          <a:prstGeom prst="rect">
            <a:avLst/>
          </a:prstGeom>
          <a:solidFill>
            <a:srgbClr val="84D2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83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D253FD-626B-45AF-8209-B020EE055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9037" y="2714590"/>
            <a:ext cx="33789818" cy="1756371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GB" noProof="0" dirty="0" err="1"/>
              <a:t>Klikk</a:t>
            </a:r>
            <a:r>
              <a:rPr lang="en-GB" noProof="0" dirty="0"/>
              <a:t> for </a:t>
            </a:r>
            <a:r>
              <a:rPr lang="en-GB" noProof="0" dirty="0" err="1"/>
              <a:t>å</a:t>
            </a:r>
            <a:r>
              <a:rPr lang="en-GB" noProof="0" dirty="0"/>
              <a:t> </a:t>
            </a:r>
            <a:r>
              <a:rPr lang="en-GB" noProof="0" dirty="0" err="1"/>
              <a:t>legge</a:t>
            </a:r>
            <a:r>
              <a:rPr lang="en-GB" noProof="0" dirty="0"/>
              <a:t> </a:t>
            </a:r>
            <a:r>
              <a:rPr lang="en-GB" noProof="0" dirty="0" err="1"/>
              <a:t>til</a:t>
            </a:r>
            <a:r>
              <a:rPr lang="en-GB" noProof="0" dirty="0"/>
              <a:t>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tittel</a:t>
            </a:r>
            <a:endParaRPr lang="en-GB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68183-36C4-4472-B0B1-293794F38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83621" y="8237333"/>
            <a:ext cx="39106410" cy="1810700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B087981D-C94C-4F6A-84AD-2650B0AB15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 l="645" r="74117"/>
          <a:stretch/>
        </p:blipFill>
        <p:spPr>
          <a:xfrm>
            <a:off x="8" y="-11441"/>
            <a:ext cx="5619693" cy="7053056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80484821-6B4A-30AC-1F0A-0AC0A5500ADA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8186891" y="27909147"/>
            <a:ext cx="2889150" cy="745004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D203444A-41AA-8012-1EA3-FAB4F70091B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2291778" y="27911425"/>
            <a:ext cx="4251794" cy="742724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896532DB-4057-E883-CE11-E7F6D76A53C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87199" y="27824690"/>
            <a:ext cx="3773831" cy="1141663"/>
          </a:xfrm>
          <a:prstGeom prst="rect">
            <a:avLst/>
          </a:prstGeom>
        </p:spPr>
      </p:pic>
      <p:sp>
        <p:nvSpPr>
          <p:cNvPr id="8" name="TekstSylinder 7">
            <a:extLst>
              <a:ext uri="{FF2B5EF4-FFF2-40B4-BE49-F238E27FC236}">
                <a16:creationId xmlns:a16="http://schemas.microsoft.com/office/drawing/2014/main" id="{AC990139-466C-A693-30EA-73DAF220BBA8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30059313"/>
            <a:ext cx="11779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2722513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</p:sldLayoutIdLst>
  <p:txStyles>
    <p:titleStyle>
      <a:lvl1pPr algn="l" defTabSz="321850" rtl="0" eaLnBrk="1" latinLnBrk="0" hangingPunct="1">
        <a:lnSpc>
          <a:spcPts val="13079"/>
        </a:lnSpc>
        <a:spcBef>
          <a:spcPct val="0"/>
        </a:spcBef>
        <a:buNone/>
        <a:defRPr sz="11296" b="1" kern="1200" spc="-131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21850" rtl="0" eaLnBrk="1" latinLnBrk="0" hangingPunct="1">
        <a:lnSpc>
          <a:spcPct val="100000"/>
        </a:lnSpc>
        <a:spcBef>
          <a:spcPts val="352"/>
        </a:spcBef>
        <a:buFontTx/>
        <a:buNone/>
        <a:defRPr sz="3567" kern="1200">
          <a:solidFill>
            <a:schemeClr val="tx1"/>
          </a:solidFill>
          <a:latin typeface="+mn-lt"/>
          <a:ea typeface="+mn-ea"/>
          <a:cs typeface="+mn-cs"/>
        </a:defRPr>
      </a:lvl1pPr>
      <a:lvl2pPr marL="160924" indent="0" algn="l" defTabSz="321850" rtl="0" eaLnBrk="1" latinLnBrk="0" hangingPunct="1">
        <a:lnSpc>
          <a:spcPct val="100000"/>
        </a:lnSpc>
        <a:spcBef>
          <a:spcPts val="176"/>
        </a:spcBef>
        <a:buFontTx/>
        <a:buNone/>
        <a:defRPr sz="3567" kern="1200">
          <a:solidFill>
            <a:schemeClr val="tx1"/>
          </a:solidFill>
          <a:latin typeface="+mn-lt"/>
          <a:ea typeface="+mn-ea"/>
          <a:cs typeface="+mn-cs"/>
        </a:defRPr>
      </a:lvl2pPr>
      <a:lvl3pPr marL="321850" indent="0" algn="l" defTabSz="321850" rtl="0" eaLnBrk="1" latinLnBrk="0" hangingPunct="1">
        <a:lnSpc>
          <a:spcPct val="100000"/>
        </a:lnSpc>
        <a:spcBef>
          <a:spcPts val="176"/>
        </a:spcBef>
        <a:buFontTx/>
        <a:buNone/>
        <a:defRPr sz="3567" kern="1200">
          <a:solidFill>
            <a:schemeClr val="tx1"/>
          </a:solidFill>
          <a:latin typeface="+mn-lt"/>
          <a:ea typeface="+mn-ea"/>
          <a:cs typeface="+mn-cs"/>
        </a:defRPr>
      </a:lvl3pPr>
      <a:lvl4pPr marL="482776" indent="0" algn="l" defTabSz="321850" rtl="0" eaLnBrk="1" latinLnBrk="0" hangingPunct="1">
        <a:lnSpc>
          <a:spcPct val="100000"/>
        </a:lnSpc>
        <a:spcBef>
          <a:spcPts val="176"/>
        </a:spcBef>
        <a:buFontTx/>
        <a:buNone/>
        <a:defRPr sz="3567" kern="1200">
          <a:solidFill>
            <a:schemeClr val="tx1"/>
          </a:solidFill>
          <a:latin typeface="+mn-lt"/>
          <a:ea typeface="+mn-ea"/>
          <a:cs typeface="+mn-cs"/>
        </a:defRPr>
      </a:lvl4pPr>
      <a:lvl5pPr marL="643700" indent="0" algn="l" defTabSz="321850" rtl="0" eaLnBrk="1" latinLnBrk="0" hangingPunct="1">
        <a:lnSpc>
          <a:spcPct val="100000"/>
        </a:lnSpc>
        <a:spcBef>
          <a:spcPts val="176"/>
        </a:spcBef>
        <a:buFontTx/>
        <a:buNone/>
        <a:defRPr sz="3567" kern="1200">
          <a:solidFill>
            <a:schemeClr val="tx1"/>
          </a:solidFill>
          <a:latin typeface="+mn-lt"/>
          <a:ea typeface="+mn-ea"/>
          <a:cs typeface="+mn-cs"/>
        </a:defRPr>
      </a:lvl5pPr>
      <a:lvl6pPr marL="885089" indent="-80463" algn="l" defTabSz="321850" rtl="0" eaLnBrk="1" latinLnBrk="0" hangingPunct="1">
        <a:lnSpc>
          <a:spcPct val="90000"/>
        </a:lnSpc>
        <a:spcBef>
          <a:spcPts val="176"/>
        </a:spcBef>
        <a:buFont typeface="Arial" panose="020B0604020202020204" pitchFamily="34" charset="0"/>
        <a:buChar char="•"/>
        <a:defRPr sz="634" kern="1200">
          <a:solidFill>
            <a:schemeClr val="tx1"/>
          </a:solidFill>
          <a:latin typeface="+mn-lt"/>
          <a:ea typeface="+mn-ea"/>
          <a:cs typeface="+mn-cs"/>
        </a:defRPr>
      </a:lvl6pPr>
      <a:lvl7pPr marL="1046013" indent="-80463" algn="l" defTabSz="321850" rtl="0" eaLnBrk="1" latinLnBrk="0" hangingPunct="1">
        <a:lnSpc>
          <a:spcPct val="90000"/>
        </a:lnSpc>
        <a:spcBef>
          <a:spcPts val="176"/>
        </a:spcBef>
        <a:buFont typeface="Arial" panose="020B0604020202020204" pitchFamily="34" charset="0"/>
        <a:buChar char="•"/>
        <a:defRPr sz="634" kern="1200">
          <a:solidFill>
            <a:schemeClr val="tx1"/>
          </a:solidFill>
          <a:latin typeface="+mn-lt"/>
          <a:ea typeface="+mn-ea"/>
          <a:cs typeface="+mn-cs"/>
        </a:defRPr>
      </a:lvl7pPr>
      <a:lvl8pPr marL="1206940" indent="-80463" algn="l" defTabSz="321850" rtl="0" eaLnBrk="1" latinLnBrk="0" hangingPunct="1">
        <a:lnSpc>
          <a:spcPct val="90000"/>
        </a:lnSpc>
        <a:spcBef>
          <a:spcPts val="176"/>
        </a:spcBef>
        <a:buFont typeface="Arial" panose="020B0604020202020204" pitchFamily="34" charset="0"/>
        <a:buChar char="•"/>
        <a:defRPr sz="634" kern="1200">
          <a:solidFill>
            <a:schemeClr val="tx1"/>
          </a:solidFill>
          <a:latin typeface="+mn-lt"/>
          <a:ea typeface="+mn-ea"/>
          <a:cs typeface="+mn-cs"/>
        </a:defRPr>
      </a:lvl8pPr>
      <a:lvl9pPr marL="1367865" indent="-80463" algn="l" defTabSz="321850" rtl="0" eaLnBrk="1" latinLnBrk="0" hangingPunct="1">
        <a:lnSpc>
          <a:spcPct val="90000"/>
        </a:lnSpc>
        <a:spcBef>
          <a:spcPts val="176"/>
        </a:spcBef>
        <a:buFont typeface="Arial" panose="020B0604020202020204" pitchFamily="34" charset="0"/>
        <a:buChar char="•"/>
        <a:defRPr sz="6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1pPr>
      <a:lvl2pPr marL="160925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2pPr>
      <a:lvl3pPr marL="321850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3pPr>
      <a:lvl4pPr marL="482776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4pPr>
      <a:lvl5pPr marL="643700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5pPr>
      <a:lvl6pPr marL="804626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6pPr>
      <a:lvl7pPr marL="965552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7pPr>
      <a:lvl8pPr marL="1126476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8pPr>
      <a:lvl9pPr marL="1287402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18" userDrawn="1">
          <p15:clr>
            <a:srgbClr val="F26B43"/>
          </p15:clr>
        </p15:guide>
        <p15:guide id="2" orient="horz" pos="1289" userDrawn="1">
          <p15:clr>
            <a:srgbClr val="F26B43"/>
          </p15:clr>
        </p15:guide>
        <p15:guide id="3" orient="horz" pos="3679" userDrawn="1">
          <p15:clr>
            <a:srgbClr val="F26B43"/>
          </p15:clr>
        </p15:guide>
        <p15:guide id="4" orient="horz" pos="5191" userDrawn="1">
          <p15:clr>
            <a:srgbClr val="F26B43"/>
          </p15:clr>
        </p15:guide>
        <p15:guide id="5" orient="horz" pos="8711" userDrawn="1">
          <p15:clr>
            <a:srgbClr val="F26B43"/>
          </p15:clr>
        </p15:guide>
        <p15:guide id="6" orient="horz" pos="9123" userDrawn="1">
          <p15:clr>
            <a:srgbClr val="F26B43"/>
          </p15:clr>
        </p15:guide>
        <p15:guide id="7" orient="horz" pos="12662" userDrawn="1">
          <p15:clr>
            <a:srgbClr val="F26B43"/>
          </p15:clr>
        </p15:guide>
        <p15:guide id="8" orient="horz" pos="13078" userDrawn="1">
          <p15:clr>
            <a:srgbClr val="F26B43"/>
          </p15:clr>
        </p15:guide>
        <p15:guide id="9" orient="horz" pos="16593" userDrawn="1">
          <p15:clr>
            <a:srgbClr val="F26B43"/>
          </p15:clr>
        </p15:guide>
        <p15:guide id="10" orient="horz" pos="17017" userDrawn="1">
          <p15:clr>
            <a:srgbClr val="F26B43"/>
          </p15:clr>
        </p15:guide>
        <p15:guide id="11" orient="horz" pos="18458" userDrawn="1">
          <p15:clr>
            <a:srgbClr val="F26B43"/>
          </p15:clr>
        </p15:guide>
        <p15:guide id="12" pos="1648" userDrawn="1">
          <p15:clr>
            <a:srgbClr val="F26B43"/>
          </p15:clr>
        </p15:guide>
        <p15:guide id="13" pos="13055" userDrawn="1">
          <p15:clr>
            <a:srgbClr val="F26B43"/>
          </p15:clr>
        </p15:guide>
        <p15:guide id="14" pos="6914" userDrawn="1">
          <p15:clr>
            <a:srgbClr val="F26B43"/>
          </p15:clr>
        </p15:guide>
        <p15:guide id="15" pos="7762" userDrawn="1">
          <p15:clr>
            <a:srgbClr val="F26B43"/>
          </p15:clr>
        </p15:guide>
        <p15:guide id="16" pos="13903" userDrawn="1">
          <p15:clr>
            <a:srgbClr val="F26B43"/>
          </p15:clr>
        </p15:guide>
        <p15:guide id="17" pos="19198" userDrawn="1">
          <p15:clr>
            <a:srgbClr val="F26B43"/>
          </p15:clr>
        </p15:guide>
        <p15:guide id="18" pos="20049" userDrawn="1">
          <p15:clr>
            <a:srgbClr val="F26B43"/>
          </p15:clr>
        </p15:guide>
        <p15:guide id="19" pos="25329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03EDCECB-A3A8-4461-8EAA-DF70CD478D51}"/>
              </a:ext>
            </a:extLst>
          </p:cNvPr>
          <p:cNvSpPr/>
          <p:nvPr userDrawn="1"/>
        </p:nvSpPr>
        <p:spPr>
          <a:xfrm>
            <a:off x="7" y="0"/>
            <a:ext cx="42802579" cy="26344336"/>
          </a:xfrm>
          <a:prstGeom prst="rect">
            <a:avLst/>
          </a:prstGeom>
          <a:solidFill>
            <a:srgbClr val="DAF1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83" noProof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493B72-2B9B-4496-B95E-C5808A73D2F4}"/>
              </a:ext>
            </a:extLst>
          </p:cNvPr>
          <p:cNvSpPr/>
          <p:nvPr userDrawn="1"/>
        </p:nvSpPr>
        <p:spPr>
          <a:xfrm>
            <a:off x="0" y="2"/>
            <a:ext cx="42803763" cy="7090051"/>
          </a:xfrm>
          <a:prstGeom prst="rect">
            <a:avLst/>
          </a:prstGeom>
          <a:solidFill>
            <a:srgbClr val="522D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83" noProof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D253FD-626B-45AF-8209-B020EE055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9037" y="2714590"/>
            <a:ext cx="33789818" cy="1679947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/>
          <a:p>
            <a:r>
              <a:rPr lang="nb-NO" noProof="0" dirty="0"/>
              <a:t>Klikk for å redigere tittelstil</a:t>
            </a:r>
            <a:endParaRPr lang="en-GB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68183-36C4-4472-B0B1-293794F38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83621" y="8237333"/>
            <a:ext cx="39106410" cy="1810700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57037E37-5A8C-423E-AD71-2BD1C4D07F5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142087" y="91547"/>
            <a:ext cx="3909453" cy="6998503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88876DCF-303F-25DD-9FF1-8919AFF96E2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8186891" y="27909147"/>
            <a:ext cx="2889150" cy="745004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DA7F675D-47EF-96B9-6163-29D267E9F428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2291778" y="27911425"/>
            <a:ext cx="4251794" cy="742724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2CE79141-EEAB-2B3F-CD22-2D8723F92FA9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87199" y="27824690"/>
            <a:ext cx="3773831" cy="1141663"/>
          </a:xfrm>
          <a:prstGeom prst="rect">
            <a:avLst/>
          </a:prstGeom>
        </p:spPr>
      </p:pic>
      <p:sp>
        <p:nvSpPr>
          <p:cNvPr id="8" name="TekstSylinder 7">
            <a:extLst>
              <a:ext uri="{FF2B5EF4-FFF2-40B4-BE49-F238E27FC236}">
                <a16:creationId xmlns:a16="http://schemas.microsoft.com/office/drawing/2014/main" id="{D6CD8E8D-8169-201B-06A9-5849F66A3206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30059313"/>
            <a:ext cx="11779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121329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</p:sldLayoutIdLst>
  <p:txStyles>
    <p:titleStyle>
      <a:lvl1pPr algn="l" defTabSz="321850" rtl="0" eaLnBrk="1" latinLnBrk="0" hangingPunct="1">
        <a:lnSpc>
          <a:spcPts val="13079"/>
        </a:lnSpc>
        <a:spcBef>
          <a:spcPct val="0"/>
        </a:spcBef>
        <a:buNone/>
        <a:defRPr sz="11296" b="1" kern="1200" spc="-131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321850" rtl="0" eaLnBrk="1" latinLnBrk="0" hangingPunct="1">
        <a:lnSpc>
          <a:spcPct val="100000"/>
        </a:lnSpc>
        <a:spcBef>
          <a:spcPts val="352"/>
        </a:spcBef>
        <a:buFontTx/>
        <a:buNone/>
        <a:defRPr sz="3567" kern="1200">
          <a:solidFill>
            <a:schemeClr val="tx1"/>
          </a:solidFill>
          <a:latin typeface="+mn-lt"/>
          <a:ea typeface="+mn-ea"/>
          <a:cs typeface="+mn-cs"/>
        </a:defRPr>
      </a:lvl1pPr>
      <a:lvl2pPr marL="160924" indent="0" algn="l" defTabSz="321850" rtl="0" eaLnBrk="1" latinLnBrk="0" hangingPunct="1">
        <a:lnSpc>
          <a:spcPct val="100000"/>
        </a:lnSpc>
        <a:spcBef>
          <a:spcPts val="176"/>
        </a:spcBef>
        <a:buFontTx/>
        <a:buNone/>
        <a:defRPr sz="3567" kern="1200">
          <a:solidFill>
            <a:schemeClr val="tx1"/>
          </a:solidFill>
          <a:latin typeface="+mn-lt"/>
          <a:ea typeface="+mn-ea"/>
          <a:cs typeface="+mn-cs"/>
        </a:defRPr>
      </a:lvl2pPr>
      <a:lvl3pPr marL="321850" indent="0" algn="l" defTabSz="321850" rtl="0" eaLnBrk="1" latinLnBrk="0" hangingPunct="1">
        <a:lnSpc>
          <a:spcPct val="100000"/>
        </a:lnSpc>
        <a:spcBef>
          <a:spcPts val="176"/>
        </a:spcBef>
        <a:buFontTx/>
        <a:buNone/>
        <a:defRPr sz="3567" kern="1200">
          <a:solidFill>
            <a:schemeClr val="tx1"/>
          </a:solidFill>
          <a:latin typeface="+mn-lt"/>
          <a:ea typeface="+mn-ea"/>
          <a:cs typeface="+mn-cs"/>
        </a:defRPr>
      </a:lvl3pPr>
      <a:lvl4pPr marL="482776" indent="0" algn="l" defTabSz="321850" rtl="0" eaLnBrk="1" latinLnBrk="0" hangingPunct="1">
        <a:lnSpc>
          <a:spcPct val="100000"/>
        </a:lnSpc>
        <a:spcBef>
          <a:spcPts val="176"/>
        </a:spcBef>
        <a:buFontTx/>
        <a:buNone/>
        <a:defRPr sz="3567" kern="1200">
          <a:solidFill>
            <a:schemeClr val="tx1"/>
          </a:solidFill>
          <a:latin typeface="+mn-lt"/>
          <a:ea typeface="+mn-ea"/>
          <a:cs typeface="+mn-cs"/>
        </a:defRPr>
      </a:lvl4pPr>
      <a:lvl5pPr marL="643700" indent="0" algn="l" defTabSz="321850" rtl="0" eaLnBrk="1" latinLnBrk="0" hangingPunct="1">
        <a:lnSpc>
          <a:spcPct val="100000"/>
        </a:lnSpc>
        <a:spcBef>
          <a:spcPts val="176"/>
        </a:spcBef>
        <a:buFontTx/>
        <a:buNone/>
        <a:defRPr sz="3567" kern="1200">
          <a:solidFill>
            <a:schemeClr val="tx1"/>
          </a:solidFill>
          <a:latin typeface="+mn-lt"/>
          <a:ea typeface="+mn-ea"/>
          <a:cs typeface="+mn-cs"/>
        </a:defRPr>
      </a:lvl5pPr>
      <a:lvl6pPr marL="885089" indent="-80463" algn="l" defTabSz="321850" rtl="0" eaLnBrk="1" latinLnBrk="0" hangingPunct="1">
        <a:lnSpc>
          <a:spcPct val="90000"/>
        </a:lnSpc>
        <a:spcBef>
          <a:spcPts val="176"/>
        </a:spcBef>
        <a:buFont typeface="Arial" panose="020B0604020202020204" pitchFamily="34" charset="0"/>
        <a:buChar char="•"/>
        <a:defRPr sz="634" kern="1200">
          <a:solidFill>
            <a:schemeClr val="tx1"/>
          </a:solidFill>
          <a:latin typeface="+mn-lt"/>
          <a:ea typeface="+mn-ea"/>
          <a:cs typeface="+mn-cs"/>
        </a:defRPr>
      </a:lvl6pPr>
      <a:lvl7pPr marL="1046013" indent="-80463" algn="l" defTabSz="321850" rtl="0" eaLnBrk="1" latinLnBrk="0" hangingPunct="1">
        <a:lnSpc>
          <a:spcPct val="90000"/>
        </a:lnSpc>
        <a:spcBef>
          <a:spcPts val="176"/>
        </a:spcBef>
        <a:buFont typeface="Arial" panose="020B0604020202020204" pitchFamily="34" charset="0"/>
        <a:buChar char="•"/>
        <a:defRPr sz="634" kern="1200">
          <a:solidFill>
            <a:schemeClr val="tx1"/>
          </a:solidFill>
          <a:latin typeface="+mn-lt"/>
          <a:ea typeface="+mn-ea"/>
          <a:cs typeface="+mn-cs"/>
        </a:defRPr>
      </a:lvl7pPr>
      <a:lvl8pPr marL="1206940" indent="-80463" algn="l" defTabSz="321850" rtl="0" eaLnBrk="1" latinLnBrk="0" hangingPunct="1">
        <a:lnSpc>
          <a:spcPct val="90000"/>
        </a:lnSpc>
        <a:spcBef>
          <a:spcPts val="176"/>
        </a:spcBef>
        <a:buFont typeface="Arial" panose="020B0604020202020204" pitchFamily="34" charset="0"/>
        <a:buChar char="•"/>
        <a:defRPr sz="634" kern="1200">
          <a:solidFill>
            <a:schemeClr val="tx1"/>
          </a:solidFill>
          <a:latin typeface="+mn-lt"/>
          <a:ea typeface="+mn-ea"/>
          <a:cs typeface="+mn-cs"/>
        </a:defRPr>
      </a:lvl8pPr>
      <a:lvl9pPr marL="1367865" indent="-80463" algn="l" defTabSz="321850" rtl="0" eaLnBrk="1" latinLnBrk="0" hangingPunct="1">
        <a:lnSpc>
          <a:spcPct val="90000"/>
        </a:lnSpc>
        <a:spcBef>
          <a:spcPts val="176"/>
        </a:spcBef>
        <a:buFont typeface="Arial" panose="020B0604020202020204" pitchFamily="34" charset="0"/>
        <a:buChar char="•"/>
        <a:defRPr sz="6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1pPr>
      <a:lvl2pPr marL="160925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2pPr>
      <a:lvl3pPr marL="321850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3pPr>
      <a:lvl4pPr marL="482776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4pPr>
      <a:lvl5pPr marL="643700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5pPr>
      <a:lvl6pPr marL="804626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6pPr>
      <a:lvl7pPr marL="965552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7pPr>
      <a:lvl8pPr marL="1126476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8pPr>
      <a:lvl9pPr marL="1287402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18" userDrawn="1">
          <p15:clr>
            <a:srgbClr val="F26B43"/>
          </p15:clr>
        </p15:guide>
        <p15:guide id="2" orient="horz" pos="1289" userDrawn="1">
          <p15:clr>
            <a:srgbClr val="F26B43"/>
          </p15:clr>
        </p15:guide>
        <p15:guide id="3" orient="horz" pos="3679" userDrawn="1">
          <p15:clr>
            <a:srgbClr val="F26B43"/>
          </p15:clr>
        </p15:guide>
        <p15:guide id="4" orient="horz" pos="5191" userDrawn="1">
          <p15:clr>
            <a:srgbClr val="F26B43"/>
          </p15:clr>
        </p15:guide>
        <p15:guide id="5" orient="horz" pos="8711" userDrawn="1">
          <p15:clr>
            <a:srgbClr val="F26B43"/>
          </p15:clr>
        </p15:guide>
        <p15:guide id="6" orient="horz" pos="9123" userDrawn="1">
          <p15:clr>
            <a:srgbClr val="F26B43"/>
          </p15:clr>
        </p15:guide>
        <p15:guide id="7" orient="horz" pos="12662" userDrawn="1">
          <p15:clr>
            <a:srgbClr val="F26B43"/>
          </p15:clr>
        </p15:guide>
        <p15:guide id="8" orient="horz" pos="13078" userDrawn="1">
          <p15:clr>
            <a:srgbClr val="F26B43"/>
          </p15:clr>
        </p15:guide>
        <p15:guide id="9" orient="horz" pos="16593" userDrawn="1">
          <p15:clr>
            <a:srgbClr val="F26B43"/>
          </p15:clr>
        </p15:guide>
        <p15:guide id="10" orient="horz" pos="17017" userDrawn="1">
          <p15:clr>
            <a:srgbClr val="F26B43"/>
          </p15:clr>
        </p15:guide>
        <p15:guide id="11" orient="horz" pos="18458" userDrawn="1">
          <p15:clr>
            <a:srgbClr val="F26B43"/>
          </p15:clr>
        </p15:guide>
        <p15:guide id="12" pos="1648" userDrawn="1">
          <p15:clr>
            <a:srgbClr val="F26B43"/>
          </p15:clr>
        </p15:guide>
        <p15:guide id="13" pos="13055" userDrawn="1">
          <p15:clr>
            <a:srgbClr val="F26B43"/>
          </p15:clr>
        </p15:guide>
        <p15:guide id="14" pos="6914" userDrawn="1">
          <p15:clr>
            <a:srgbClr val="F26B43"/>
          </p15:clr>
        </p15:guide>
        <p15:guide id="15" pos="7762" userDrawn="1">
          <p15:clr>
            <a:srgbClr val="F26B43"/>
          </p15:clr>
        </p15:guide>
        <p15:guide id="16" pos="13903" userDrawn="1">
          <p15:clr>
            <a:srgbClr val="F26B43"/>
          </p15:clr>
        </p15:guide>
        <p15:guide id="17" pos="19198" userDrawn="1">
          <p15:clr>
            <a:srgbClr val="F26B43"/>
          </p15:clr>
        </p15:guide>
        <p15:guide id="18" pos="20049" userDrawn="1">
          <p15:clr>
            <a:srgbClr val="F26B43"/>
          </p15:clr>
        </p15:guide>
        <p15:guide id="19" pos="25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Box 68">
            <a:extLst>
              <a:ext uri="{FF2B5EF4-FFF2-40B4-BE49-F238E27FC236}">
                <a16:creationId xmlns:a16="http://schemas.microsoft.com/office/drawing/2014/main" id="{A4D4170B-27DE-44D0-A0E6-5DAF82A1B4D9}"/>
              </a:ext>
            </a:extLst>
          </p:cNvPr>
          <p:cNvSpPr txBox="1"/>
          <p:nvPr/>
        </p:nvSpPr>
        <p:spPr>
          <a:xfrm>
            <a:off x="15235874" y="8087723"/>
            <a:ext cx="12286306" cy="7147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134"/>
              </a:lnSpc>
              <a:spcAft>
                <a:spcPts val="3091"/>
              </a:spcAft>
            </a:pPr>
            <a:r>
              <a:rPr lang="en-GB" sz="5945" b="1" dirty="0" err="1"/>
              <a:t>Tittel</a:t>
            </a:r>
            <a:r>
              <a:rPr lang="en-GB" sz="5945" b="1" dirty="0"/>
              <a:t> 3: 59,5 </a:t>
            </a:r>
            <a:r>
              <a:rPr lang="en-GB" sz="5945" b="1" dirty="0" err="1"/>
              <a:t>pt</a:t>
            </a:r>
            <a:r>
              <a:rPr lang="en-GB" sz="5945" b="1" dirty="0"/>
              <a:t>, </a:t>
            </a:r>
            <a:r>
              <a:rPr lang="en-GB" sz="5945" b="1" dirty="0" err="1"/>
              <a:t>linjeavstand</a:t>
            </a:r>
            <a:r>
              <a:rPr lang="en-GB" sz="5945" b="1" dirty="0"/>
              <a:t> 71 </a:t>
            </a:r>
            <a:r>
              <a:rPr lang="en-GB" sz="5945" b="1" dirty="0" err="1"/>
              <a:t>pt</a:t>
            </a:r>
            <a:r>
              <a:rPr lang="en-GB" sz="5945" b="1" dirty="0"/>
              <a:t> </a:t>
            </a:r>
            <a:r>
              <a:rPr lang="en-GB" sz="5945" b="1" dirty="0" err="1"/>
              <a:t>Luptatinvel</a:t>
            </a:r>
            <a:r>
              <a:rPr lang="en-GB" sz="5945" b="1" dirty="0"/>
              <a:t> </a:t>
            </a:r>
            <a:r>
              <a:rPr lang="en-GB" sz="5945" b="1" dirty="0" err="1"/>
              <a:t>imil</a:t>
            </a:r>
            <a:r>
              <a:rPr lang="en-GB" sz="5945" b="1" dirty="0"/>
              <a:t> il es </a:t>
            </a:r>
            <a:r>
              <a:rPr lang="en-GB" sz="5945" b="1" dirty="0" err="1"/>
              <a:t>aut</a:t>
            </a:r>
            <a:r>
              <a:rPr lang="en-GB" sz="5945" b="1" dirty="0"/>
              <a:t> </a:t>
            </a:r>
            <a:r>
              <a:rPr lang="en-GB" sz="5945" b="1" dirty="0" err="1"/>
              <a:t>ut</a:t>
            </a:r>
            <a:r>
              <a:rPr lang="en-GB" sz="5945" b="1" dirty="0"/>
              <a:t> </a:t>
            </a:r>
            <a:r>
              <a:rPr lang="en-GB" sz="5945" b="1" dirty="0" err="1"/>
              <a:t>quam</a:t>
            </a:r>
            <a:endParaRPr lang="en-GB" sz="3567" b="1" dirty="0"/>
          </a:p>
          <a:p>
            <a:pPr>
              <a:lnSpc>
                <a:spcPts val="4280"/>
              </a:lnSpc>
            </a:pPr>
            <a:r>
              <a:rPr lang="en-GB" sz="3567" b="1" dirty="0"/>
              <a:t>Ingress 35,7 </a:t>
            </a:r>
            <a:r>
              <a:rPr lang="en-GB" sz="3567" b="1" dirty="0" err="1"/>
              <a:t>pt</a:t>
            </a:r>
            <a:r>
              <a:rPr lang="en-GB" sz="3567" b="1" dirty="0"/>
              <a:t>, </a:t>
            </a:r>
            <a:r>
              <a:rPr lang="en-GB" sz="3567" dirty="0"/>
              <a:t>43 </a:t>
            </a:r>
            <a:r>
              <a:rPr lang="en-GB" sz="3567" dirty="0" err="1"/>
              <a:t>avstand</a:t>
            </a:r>
            <a:r>
              <a:rPr lang="en-GB" sz="3567" dirty="0"/>
              <a:t>. </a:t>
            </a:r>
            <a:r>
              <a:rPr lang="en-GB" sz="3567" dirty="0" err="1"/>
              <a:t>volestium</a:t>
            </a:r>
            <a:r>
              <a:rPr lang="en-GB" sz="3567" dirty="0"/>
              <a:t> </a:t>
            </a:r>
            <a:r>
              <a:rPr lang="en-GB" sz="3567" dirty="0" err="1"/>
              <a:t>invel</a:t>
            </a:r>
            <a:r>
              <a:rPr lang="en-GB" sz="3567" dirty="0"/>
              <a:t> </a:t>
            </a:r>
            <a:r>
              <a:rPr lang="en-GB" sz="3567" dirty="0" err="1"/>
              <a:t>maio</a:t>
            </a:r>
            <a:r>
              <a:rPr lang="en-GB" sz="3567" dirty="0"/>
              <a:t> dolent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faccullabo</a:t>
            </a:r>
            <a:r>
              <a:rPr lang="en-GB" sz="3567" dirty="0"/>
              <a:t>. </a:t>
            </a:r>
            <a:r>
              <a:rPr lang="en-GB" sz="3567" dirty="0" err="1"/>
              <a:t>Eheniendit</a:t>
            </a:r>
            <a:r>
              <a:rPr lang="en-GB" sz="3567" dirty="0"/>
              <a:t> </a:t>
            </a:r>
            <a:r>
              <a:rPr lang="en-GB" sz="3567" dirty="0" err="1"/>
              <a:t>quiae</a:t>
            </a:r>
            <a:r>
              <a:rPr lang="en-GB" sz="3567" dirty="0"/>
              <a:t>. Sunt </a:t>
            </a:r>
            <a:r>
              <a:rPr lang="en-GB" sz="3567" dirty="0" err="1"/>
              <a:t>exeratesti</a:t>
            </a:r>
            <a:r>
              <a:rPr lang="en-GB" sz="3567" dirty="0"/>
              <a:t> </a:t>
            </a:r>
            <a:r>
              <a:rPr lang="en-GB" sz="3567" dirty="0" err="1"/>
              <a:t>accum</a:t>
            </a:r>
            <a:r>
              <a:rPr lang="en-GB" sz="3567" dirty="0"/>
              <a:t> </a:t>
            </a:r>
            <a:r>
              <a:rPr lang="en-GB" sz="3567" dirty="0" err="1"/>
              <a:t>fugitae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prat </a:t>
            </a:r>
            <a:r>
              <a:rPr lang="en-GB" sz="3567" dirty="0" err="1"/>
              <a:t>omniae</a:t>
            </a:r>
            <a:r>
              <a:rPr lang="en-GB" sz="3567" dirty="0"/>
              <a:t> </a:t>
            </a:r>
            <a:r>
              <a:rPr lang="en-GB" sz="3567" dirty="0" err="1"/>
              <a:t>inctorro</a:t>
            </a:r>
            <a:r>
              <a:rPr lang="en-GB" sz="3567" dirty="0"/>
              <a:t> </a:t>
            </a:r>
            <a:r>
              <a:rPr lang="en-GB" sz="3567" dirty="0" err="1"/>
              <a:t>quas</a:t>
            </a:r>
            <a:r>
              <a:rPr lang="en-GB" sz="3567" dirty="0"/>
              <a:t> </a:t>
            </a:r>
            <a:r>
              <a:rPr lang="en-GB" sz="3567" dirty="0" err="1"/>
              <a:t>debitat</a:t>
            </a:r>
            <a:r>
              <a:rPr lang="en-GB" sz="3567" dirty="0"/>
              <a:t> </a:t>
            </a:r>
            <a:r>
              <a:rPr lang="en-GB" sz="3567" dirty="0" err="1"/>
              <a:t>iasperro</a:t>
            </a:r>
            <a:r>
              <a:rPr lang="en-GB" sz="3567" dirty="0"/>
              <a:t> </a:t>
            </a:r>
            <a:r>
              <a:rPr lang="en-GB" sz="3567" dirty="0" err="1"/>
              <a:t>commolor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sundigendi</a:t>
            </a:r>
            <a:r>
              <a:rPr lang="en-GB" sz="3567" dirty="0"/>
              <a:t> </a:t>
            </a:r>
            <a:r>
              <a:rPr lang="en-GB" sz="3567" dirty="0" err="1"/>
              <a:t>dendebis</a:t>
            </a:r>
            <a:r>
              <a:rPr lang="en-GB" sz="3567" dirty="0"/>
              <a:t> </a:t>
            </a:r>
            <a:r>
              <a:rPr lang="en-GB" sz="3567" dirty="0" err="1"/>
              <a:t>ati</a:t>
            </a:r>
            <a:r>
              <a:rPr lang="en-GB" sz="3567" dirty="0"/>
              <a:t> </a:t>
            </a:r>
            <a:r>
              <a:rPr lang="en-GB" sz="3567" dirty="0" err="1"/>
              <a:t>reptati</a:t>
            </a:r>
            <a:r>
              <a:rPr lang="en-GB" sz="3567" dirty="0"/>
              <a:t> </a:t>
            </a:r>
            <a:r>
              <a:rPr lang="en-GB" sz="3567" dirty="0" err="1"/>
              <a:t>occae</a:t>
            </a:r>
            <a:r>
              <a:rPr lang="en-GB" sz="3567" dirty="0"/>
              <a:t> non </a:t>
            </a:r>
            <a:r>
              <a:rPr lang="en-GB" sz="3567" dirty="0" err="1"/>
              <a:t>ea</a:t>
            </a:r>
            <a:r>
              <a:rPr lang="en-GB" sz="3567" dirty="0"/>
              <a:t> in </a:t>
            </a:r>
            <a:r>
              <a:rPr lang="en-GB" sz="3567" dirty="0" err="1"/>
              <a:t>eatus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Occaerferum</a:t>
            </a:r>
            <a:r>
              <a:rPr lang="en-GB" sz="3567" dirty="0"/>
              <a:t> </a:t>
            </a:r>
            <a:r>
              <a:rPr lang="en-GB" sz="3567" dirty="0" err="1"/>
              <a:t>eatemolorro</a:t>
            </a:r>
            <a:r>
              <a:rPr lang="en-GB" sz="3567" dirty="0"/>
              <a:t> </a:t>
            </a:r>
            <a:r>
              <a:rPr lang="en-GB" sz="3567" dirty="0" err="1"/>
              <a:t>elit</a:t>
            </a:r>
            <a:r>
              <a:rPr lang="en-GB" sz="3567" dirty="0"/>
              <a:t> </a:t>
            </a:r>
            <a:r>
              <a:rPr lang="en-GB" sz="3567" dirty="0" err="1"/>
              <a:t>desecus</a:t>
            </a:r>
            <a:r>
              <a:rPr lang="en-GB" sz="3567" dirty="0"/>
              <a:t> </a:t>
            </a:r>
            <a:r>
              <a:rPr lang="en-GB" sz="3567" dirty="0" err="1"/>
              <a:t>cilluptas</a:t>
            </a:r>
            <a:r>
              <a:rPr lang="en-GB" sz="3567" dirty="0"/>
              <a:t> </a:t>
            </a:r>
            <a:r>
              <a:rPr lang="en-GB" sz="3567" dirty="0" err="1"/>
              <a:t>rerovid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ucipsa</a:t>
            </a:r>
            <a:r>
              <a:rPr lang="en-GB" sz="3567" dirty="0"/>
              <a:t> </a:t>
            </a:r>
            <a:r>
              <a:rPr lang="en-GB" sz="3567" dirty="0" err="1"/>
              <a:t>quae</a:t>
            </a:r>
            <a:r>
              <a:rPr lang="en-GB" sz="3567" dirty="0"/>
              <a:t> pre </a:t>
            </a:r>
            <a:r>
              <a:rPr lang="en-GB" sz="3567" dirty="0" err="1"/>
              <a:t>dolor</a:t>
            </a:r>
            <a:r>
              <a:rPr lang="en-GB" sz="3567" dirty="0"/>
              <a:t> rem res </a:t>
            </a:r>
            <a:r>
              <a:rPr lang="en-GB" sz="3567" dirty="0" err="1"/>
              <a:t>ut</a:t>
            </a:r>
            <a:r>
              <a:rPr lang="en-GB" sz="3567" dirty="0"/>
              <a:t> </a:t>
            </a:r>
            <a:r>
              <a:rPr lang="en-GB" sz="3567" dirty="0" err="1"/>
              <a:t>porio</a:t>
            </a:r>
            <a:r>
              <a:rPr lang="en-GB" sz="3567" dirty="0"/>
              <a:t> </a:t>
            </a:r>
            <a:r>
              <a:rPr lang="en-GB" sz="3567" dirty="0" err="1"/>
              <a:t>omnihit</a:t>
            </a:r>
            <a:r>
              <a:rPr lang="en-GB" sz="3567" dirty="0"/>
              <a:t> qui </a:t>
            </a:r>
            <a:r>
              <a:rPr lang="en-GB" sz="3567" dirty="0" err="1"/>
              <a:t>quaspelit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pa </a:t>
            </a:r>
            <a:r>
              <a:rPr lang="en-GB" sz="3567" dirty="0" err="1"/>
              <a:t>pellicae</a:t>
            </a:r>
            <a:r>
              <a:rPr lang="en-GB" sz="3567" dirty="0"/>
              <a:t> </a:t>
            </a:r>
            <a:r>
              <a:rPr lang="en-GB" sz="3567" dirty="0" err="1"/>
              <a:t>doluptae</a:t>
            </a:r>
            <a:r>
              <a:rPr lang="en-GB" sz="3567" dirty="0"/>
              <a:t> </a:t>
            </a:r>
            <a:r>
              <a:rPr lang="en-GB" sz="3567" dirty="0" err="1"/>
              <a:t>nimolupta</a:t>
            </a:r>
            <a:r>
              <a:rPr lang="en-GB" sz="3567" dirty="0"/>
              <a:t> </a:t>
            </a:r>
            <a:r>
              <a:rPr lang="en-GB" sz="3567" dirty="0" err="1"/>
              <a:t>quia</a:t>
            </a:r>
            <a:r>
              <a:rPr lang="en-GB" sz="3567" dirty="0"/>
              <a:t> </a:t>
            </a:r>
            <a:r>
              <a:rPr lang="en-GB" sz="3567" dirty="0" err="1"/>
              <a:t>volores</a:t>
            </a:r>
            <a:r>
              <a:rPr lang="en-GB" sz="3567" dirty="0"/>
              <a:t> </a:t>
            </a:r>
            <a:r>
              <a:rPr lang="en-GB" sz="3567" dirty="0" err="1"/>
              <a:t>tionsent</a:t>
            </a:r>
            <a:r>
              <a:rPr lang="en-GB" sz="3567" dirty="0"/>
              <a:t> et,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commod</a:t>
            </a:r>
            <a:r>
              <a:rPr lang="en-GB" sz="3567" dirty="0"/>
              <a:t> </a:t>
            </a:r>
            <a:r>
              <a:rPr lang="en-GB" sz="3567" dirty="0" err="1"/>
              <a:t>quidebis</a:t>
            </a:r>
            <a:r>
              <a:rPr lang="en-GB" sz="3567" dirty="0"/>
              <a:t> con et </a:t>
            </a:r>
            <a:r>
              <a:rPr lang="en-GB" sz="3567" dirty="0" err="1"/>
              <a:t>officto</a:t>
            </a:r>
            <a:r>
              <a:rPr lang="en-GB" sz="3567" dirty="0"/>
              <a:t> </a:t>
            </a:r>
            <a:r>
              <a:rPr lang="en-GB" sz="3567" dirty="0" err="1"/>
              <a:t>doloreriam</a:t>
            </a:r>
            <a:r>
              <a:rPr lang="en-GB" sz="3567" dirty="0"/>
              <a:t>, </a:t>
            </a:r>
            <a:r>
              <a:rPr lang="en-GB" sz="3567" dirty="0" err="1"/>
              <a:t>ero</a:t>
            </a:r>
            <a:r>
              <a:rPr lang="en-GB" sz="3567" dirty="0"/>
              <a:t> </a:t>
            </a:r>
            <a:r>
              <a:rPr lang="en-GB" sz="3567" dirty="0" err="1"/>
              <a:t>estiunt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labPos</a:t>
            </a:r>
            <a:r>
              <a:rPr lang="en-GB" sz="3567" dirty="0"/>
              <a:t> et </a:t>
            </a:r>
            <a:r>
              <a:rPr lang="en-GB" sz="3567" dirty="0" err="1"/>
              <a:t>ea</a:t>
            </a:r>
            <a:r>
              <a:rPr lang="en-GB" sz="3567" dirty="0"/>
              <a:t> qui </a:t>
            </a:r>
            <a:r>
              <a:rPr lang="en-GB" sz="3567" dirty="0" err="1"/>
              <a:t>dolores</a:t>
            </a:r>
            <a:r>
              <a:rPr lang="en-GB" sz="3567" dirty="0"/>
              <a:t> sit, et </a:t>
            </a:r>
            <a:r>
              <a:rPr lang="en-GB" sz="3567" dirty="0" err="1"/>
              <a:t>exped</a:t>
            </a:r>
            <a:r>
              <a:rPr lang="en-GB" sz="3567" dirty="0"/>
              <a:t> </a:t>
            </a:r>
            <a:r>
              <a:rPr lang="en-GB" sz="3567" dirty="0" err="1"/>
              <a:t>ea</a:t>
            </a:r>
            <a:r>
              <a:rPr lang="en-GB" sz="3567" dirty="0"/>
              <a:t> </a:t>
            </a:r>
            <a:r>
              <a:rPr lang="en-GB" sz="3567" dirty="0" err="1"/>
              <a:t>serrovidunt</a:t>
            </a:r>
            <a:r>
              <a:rPr lang="en-GB" sz="3567" dirty="0"/>
              <a:t> am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3386070-C673-4CBB-82D4-DB7462E3ED31}"/>
              </a:ext>
            </a:extLst>
          </p:cNvPr>
          <p:cNvSpPr txBox="1"/>
          <p:nvPr/>
        </p:nvSpPr>
        <p:spPr>
          <a:xfrm>
            <a:off x="1712376" y="17019706"/>
            <a:ext cx="12286306" cy="7147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134"/>
              </a:lnSpc>
              <a:spcAft>
                <a:spcPts val="3091"/>
              </a:spcAft>
            </a:pPr>
            <a:r>
              <a:rPr lang="en-GB" sz="5945" b="1" dirty="0" err="1"/>
              <a:t>Tittel</a:t>
            </a:r>
            <a:r>
              <a:rPr lang="en-GB" sz="5945" b="1" dirty="0"/>
              <a:t> 3: 59,5 </a:t>
            </a:r>
            <a:r>
              <a:rPr lang="en-GB" sz="5945" b="1" dirty="0" err="1"/>
              <a:t>pt</a:t>
            </a:r>
            <a:r>
              <a:rPr lang="en-GB" sz="5945" b="1" dirty="0"/>
              <a:t>, </a:t>
            </a:r>
            <a:r>
              <a:rPr lang="en-GB" sz="5945" b="1" dirty="0" err="1"/>
              <a:t>linjeavstand</a:t>
            </a:r>
            <a:r>
              <a:rPr lang="en-GB" sz="5945" b="1" dirty="0"/>
              <a:t> 71 </a:t>
            </a:r>
            <a:r>
              <a:rPr lang="en-GB" sz="5945" b="1" dirty="0" err="1"/>
              <a:t>pt</a:t>
            </a:r>
            <a:r>
              <a:rPr lang="en-GB" sz="5945" b="1" dirty="0"/>
              <a:t> </a:t>
            </a:r>
            <a:r>
              <a:rPr lang="en-GB" sz="5945" b="1" dirty="0" err="1"/>
              <a:t>Luptatinvel</a:t>
            </a:r>
            <a:r>
              <a:rPr lang="en-GB" sz="5945" b="1" dirty="0"/>
              <a:t> </a:t>
            </a:r>
            <a:r>
              <a:rPr lang="en-GB" sz="5945" b="1" dirty="0" err="1"/>
              <a:t>imil</a:t>
            </a:r>
            <a:r>
              <a:rPr lang="en-GB" sz="5945" b="1" dirty="0"/>
              <a:t> il es </a:t>
            </a:r>
            <a:r>
              <a:rPr lang="en-GB" sz="5945" b="1" dirty="0" err="1"/>
              <a:t>aut</a:t>
            </a:r>
            <a:r>
              <a:rPr lang="en-GB" sz="5945" b="1" dirty="0"/>
              <a:t> </a:t>
            </a:r>
            <a:r>
              <a:rPr lang="en-GB" sz="5945" b="1" dirty="0" err="1"/>
              <a:t>ut</a:t>
            </a:r>
            <a:r>
              <a:rPr lang="en-GB" sz="5945" b="1" dirty="0"/>
              <a:t> </a:t>
            </a:r>
            <a:r>
              <a:rPr lang="en-GB" sz="5945" b="1" dirty="0" err="1"/>
              <a:t>quam</a:t>
            </a:r>
            <a:endParaRPr lang="en-GB" sz="3567" b="1" dirty="0"/>
          </a:p>
          <a:p>
            <a:pPr>
              <a:lnSpc>
                <a:spcPts val="4280"/>
              </a:lnSpc>
            </a:pPr>
            <a:r>
              <a:rPr lang="en-GB" sz="3567" b="1" dirty="0"/>
              <a:t>Ingress 35,7 </a:t>
            </a:r>
            <a:r>
              <a:rPr lang="en-GB" sz="3567" b="1" dirty="0" err="1"/>
              <a:t>pt</a:t>
            </a:r>
            <a:r>
              <a:rPr lang="en-GB" sz="3567" b="1" dirty="0"/>
              <a:t>, </a:t>
            </a:r>
            <a:r>
              <a:rPr lang="en-GB" sz="3567" dirty="0"/>
              <a:t>43 </a:t>
            </a:r>
            <a:r>
              <a:rPr lang="en-GB" sz="3567" dirty="0" err="1"/>
              <a:t>avstand</a:t>
            </a:r>
            <a:r>
              <a:rPr lang="en-GB" sz="3567" dirty="0"/>
              <a:t>. </a:t>
            </a:r>
            <a:r>
              <a:rPr lang="en-GB" sz="3567" dirty="0" err="1"/>
              <a:t>volestium</a:t>
            </a:r>
            <a:r>
              <a:rPr lang="en-GB" sz="3567" dirty="0"/>
              <a:t> </a:t>
            </a:r>
            <a:r>
              <a:rPr lang="en-GB" sz="3567" dirty="0" err="1"/>
              <a:t>invel</a:t>
            </a:r>
            <a:r>
              <a:rPr lang="en-GB" sz="3567" dirty="0"/>
              <a:t> </a:t>
            </a:r>
            <a:r>
              <a:rPr lang="en-GB" sz="3567" dirty="0" err="1"/>
              <a:t>maio</a:t>
            </a:r>
            <a:r>
              <a:rPr lang="en-GB" sz="3567" dirty="0"/>
              <a:t> dolent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faccullabo</a:t>
            </a:r>
            <a:r>
              <a:rPr lang="en-GB" sz="3567" dirty="0"/>
              <a:t>. </a:t>
            </a:r>
            <a:r>
              <a:rPr lang="en-GB" sz="3567" dirty="0" err="1"/>
              <a:t>Eheniendit</a:t>
            </a:r>
            <a:r>
              <a:rPr lang="en-GB" sz="3567" dirty="0"/>
              <a:t> </a:t>
            </a:r>
            <a:r>
              <a:rPr lang="en-GB" sz="3567" dirty="0" err="1"/>
              <a:t>quiae</a:t>
            </a:r>
            <a:r>
              <a:rPr lang="en-GB" sz="3567" dirty="0"/>
              <a:t>. Sunt </a:t>
            </a:r>
            <a:r>
              <a:rPr lang="en-GB" sz="3567" dirty="0" err="1"/>
              <a:t>exeratesti</a:t>
            </a:r>
            <a:r>
              <a:rPr lang="en-GB" sz="3567" dirty="0"/>
              <a:t> </a:t>
            </a:r>
            <a:r>
              <a:rPr lang="en-GB" sz="3567" dirty="0" err="1"/>
              <a:t>accum</a:t>
            </a:r>
            <a:r>
              <a:rPr lang="en-GB" sz="3567" dirty="0"/>
              <a:t> </a:t>
            </a:r>
            <a:r>
              <a:rPr lang="en-GB" sz="3567" dirty="0" err="1"/>
              <a:t>fugitae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prat </a:t>
            </a:r>
            <a:r>
              <a:rPr lang="en-GB" sz="3567" dirty="0" err="1"/>
              <a:t>omniae</a:t>
            </a:r>
            <a:r>
              <a:rPr lang="en-GB" sz="3567" dirty="0"/>
              <a:t> </a:t>
            </a:r>
            <a:r>
              <a:rPr lang="en-GB" sz="3567" dirty="0" err="1"/>
              <a:t>inctorro</a:t>
            </a:r>
            <a:r>
              <a:rPr lang="en-GB" sz="3567" dirty="0"/>
              <a:t> </a:t>
            </a:r>
            <a:r>
              <a:rPr lang="en-GB" sz="3567" dirty="0" err="1"/>
              <a:t>quas</a:t>
            </a:r>
            <a:r>
              <a:rPr lang="en-GB" sz="3567" dirty="0"/>
              <a:t> </a:t>
            </a:r>
            <a:r>
              <a:rPr lang="en-GB" sz="3567" dirty="0" err="1"/>
              <a:t>debitat</a:t>
            </a:r>
            <a:r>
              <a:rPr lang="en-GB" sz="3567" dirty="0"/>
              <a:t> </a:t>
            </a:r>
            <a:r>
              <a:rPr lang="en-GB" sz="3567" dirty="0" err="1"/>
              <a:t>iasperro</a:t>
            </a:r>
            <a:r>
              <a:rPr lang="en-GB" sz="3567" dirty="0"/>
              <a:t> </a:t>
            </a:r>
            <a:r>
              <a:rPr lang="en-GB" sz="3567" dirty="0" err="1"/>
              <a:t>commolor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sundigendi</a:t>
            </a:r>
            <a:r>
              <a:rPr lang="en-GB" sz="3567" dirty="0"/>
              <a:t> </a:t>
            </a:r>
            <a:r>
              <a:rPr lang="en-GB" sz="3567" dirty="0" err="1"/>
              <a:t>dendebis</a:t>
            </a:r>
            <a:r>
              <a:rPr lang="en-GB" sz="3567" dirty="0"/>
              <a:t> </a:t>
            </a:r>
            <a:r>
              <a:rPr lang="en-GB" sz="3567" dirty="0" err="1"/>
              <a:t>ati</a:t>
            </a:r>
            <a:r>
              <a:rPr lang="en-GB" sz="3567" dirty="0"/>
              <a:t> </a:t>
            </a:r>
            <a:r>
              <a:rPr lang="en-GB" sz="3567" dirty="0" err="1"/>
              <a:t>reptati</a:t>
            </a:r>
            <a:r>
              <a:rPr lang="en-GB" sz="3567" dirty="0"/>
              <a:t> </a:t>
            </a:r>
            <a:r>
              <a:rPr lang="en-GB" sz="3567" dirty="0" err="1"/>
              <a:t>occae</a:t>
            </a:r>
            <a:r>
              <a:rPr lang="en-GB" sz="3567" dirty="0"/>
              <a:t> non </a:t>
            </a:r>
            <a:r>
              <a:rPr lang="en-GB" sz="3567" dirty="0" err="1"/>
              <a:t>ea</a:t>
            </a:r>
            <a:r>
              <a:rPr lang="en-GB" sz="3567" dirty="0"/>
              <a:t> in </a:t>
            </a:r>
            <a:r>
              <a:rPr lang="en-GB" sz="3567" dirty="0" err="1"/>
              <a:t>eatus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Occaerferum</a:t>
            </a:r>
            <a:r>
              <a:rPr lang="en-GB" sz="3567" dirty="0"/>
              <a:t> </a:t>
            </a:r>
            <a:r>
              <a:rPr lang="en-GB" sz="3567" dirty="0" err="1"/>
              <a:t>eatemolorro</a:t>
            </a:r>
            <a:r>
              <a:rPr lang="en-GB" sz="3567" dirty="0"/>
              <a:t> </a:t>
            </a:r>
            <a:r>
              <a:rPr lang="en-GB" sz="3567" dirty="0" err="1"/>
              <a:t>elit</a:t>
            </a:r>
            <a:r>
              <a:rPr lang="en-GB" sz="3567" dirty="0"/>
              <a:t> </a:t>
            </a:r>
            <a:r>
              <a:rPr lang="en-GB" sz="3567" dirty="0" err="1"/>
              <a:t>desecus</a:t>
            </a:r>
            <a:r>
              <a:rPr lang="en-GB" sz="3567" dirty="0"/>
              <a:t> </a:t>
            </a:r>
            <a:r>
              <a:rPr lang="en-GB" sz="3567" dirty="0" err="1"/>
              <a:t>cilluptas</a:t>
            </a:r>
            <a:r>
              <a:rPr lang="en-GB" sz="3567" dirty="0"/>
              <a:t> </a:t>
            </a:r>
            <a:r>
              <a:rPr lang="en-GB" sz="3567" dirty="0" err="1"/>
              <a:t>rerovid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ucipsa</a:t>
            </a:r>
            <a:r>
              <a:rPr lang="en-GB" sz="3567" dirty="0"/>
              <a:t> </a:t>
            </a:r>
            <a:r>
              <a:rPr lang="en-GB" sz="3567" dirty="0" err="1"/>
              <a:t>quae</a:t>
            </a:r>
            <a:r>
              <a:rPr lang="en-GB" sz="3567" dirty="0"/>
              <a:t> pre </a:t>
            </a:r>
            <a:r>
              <a:rPr lang="en-GB" sz="3567" dirty="0" err="1"/>
              <a:t>dolor</a:t>
            </a:r>
            <a:r>
              <a:rPr lang="en-GB" sz="3567" dirty="0"/>
              <a:t> rem res </a:t>
            </a:r>
            <a:r>
              <a:rPr lang="en-GB" sz="3567" dirty="0" err="1"/>
              <a:t>ut</a:t>
            </a:r>
            <a:r>
              <a:rPr lang="en-GB" sz="3567" dirty="0"/>
              <a:t> </a:t>
            </a:r>
            <a:r>
              <a:rPr lang="en-GB" sz="3567" dirty="0" err="1"/>
              <a:t>porio</a:t>
            </a:r>
            <a:r>
              <a:rPr lang="en-GB" sz="3567" dirty="0"/>
              <a:t> </a:t>
            </a:r>
            <a:r>
              <a:rPr lang="en-GB" sz="3567" dirty="0" err="1"/>
              <a:t>omnihit</a:t>
            </a:r>
            <a:r>
              <a:rPr lang="en-GB" sz="3567" dirty="0"/>
              <a:t> qui </a:t>
            </a:r>
            <a:r>
              <a:rPr lang="en-GB" sz="3567" dirty="0" err="1"/>
              <a:t>quaspelit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pa </a:t>
            </a:r>
            <a:r>
              <a:rPr lang="en-GB" sz="3567" dirty="0" err="1"/>
              <a:t>pellicae</a:t>
            </a:r>
            <a:r>
              <a:rPr lang="en-GB" sz="3567" dirty="0"/>
              <a:t> </a:t>
            </a:r>
            <a:r>
              <a:rPr lang="en-GB" sz="3567" dirty="0" err="1"/>
              <a:t>doluptae</a:t>
            </a:r>
            <a:r>
              <a:rPr lang="en-GB" sz="3567" dirty="0"/>
              <a:t> </a:t>
            </a:r>
            <a:r>
              <a:rPr lang="en-GB" sz="3567" dirty="0" err="1"/>
              <a:t>nimolupta</a:t>
            </a:r>
            <a:r>
              <a:rPr lang="en-GB" sz="3567" dirty="0"/>
              <a:t> </a:t>
            </a:r>
            <a:r>
              <a:rPr lang="en-GB" sz="3567" dirty="0" err="1"/>
              <a:t>quia</a:t>
            </a:r>
            <a:r>
              <a:rPr lang="en-GB" sz="3567" dirty="0"/>
              <a:t> </a:t>
            </a:r>
            <a:r>
              <a:rPr lang="en-GB" sz="3567" dirty="0" err="1"/>
              <a:t>volores</a:t>
            </a:r>
            <a:r>
              <a:rPr lang="en-GB" sz="3567" dirty="0"/>
              <a:t> </a:t>
            </a:r>
            <a:r>
              <a:rPr lang="en-GB" sz="3567" dirty="0" err="1"/>
              <a:t>tionsent</a:t>
            </a:r>
            <a:r>
              <a:rPr lang="en-GB" sz="3567" dirty="0"/>
              <a:t> et,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commod</a:t>
            </a:r>
            <a:r>
              <a:rPr lang="en-GB" sz="3567" dirty="0"/>
              <a:t> </a:t>
            </a:r>
            <a:r>
              <a:rPr lang="en-GB" sz="3567" dirty="0" err="1"/>
              <a:t>quidebis</a:t>
            </a:r>
            <a:r>
              <a:rPr lang="en-GB" sz="3567" dirty="0"/>
              <a:t> con et </a:t>
            </a:r>
            <a:r>
              <a:rPr lang="en-GB" sz="3567" dirty="0" err="1"/>
              <a:t>officto</a:t>
            </a:r>
            <a:r>
              <a:rPr lang="en-GB" sz="3567" dirty="0"/>
              <a:t> </a:t>
            </a:r>
            <a:r>
              <a:rPr lang="en-GB" sz="3567" dirty="0" err="1"/>
              <a:t>doloreriam</a:t>
            </a:r>
            <a:r>
              <a:rPr lang="en-GB" sz="3567" dirty="0"/>
              <a:t>, </a:t>
            </a:r>
            <a:r>
              <a:rPr lang="en-GB" sz="3567" dirty="0" err="1"/>
              <a:t>ero</a:t>
            </a:r>
            <a:r>
              <a:rPr lang="en-GB" sz="3567" dirty="0"/>
              <a:t> </a:t>
            </a:r>
            <a:r>
              <a:rPr lang="en-GB" sz="3567" dirty="0" err="1"/>
              <a:t>estiunt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labPos</a:t>
            </a:r>
            <a:r>
              <a:rPr lang="en-GB" sz="3567" dirty="0"/>
              <a:t> et </a:t>
            </a:r>
            <a:r>
              <a:rPr lang="en-GB" sz="3567" dirty="0" err="1"/>
              <a:t>ea</a:t>
            </a:r>
            <a:r>
              <a:rPr lang="en-GB" sz="3567" dirty="0"/>
              <a:t> qui </a:t>
            </a:r>
            <a:r>
              <a:rPr lang="en-GB" sz="3567" dirty="0" err="1"/>
              <a:t>dolores</a:t>
            </a:r>
            <a:r>
              <a:rPr lang="en-GB" sz="3567" dirty="0"/>
              <a:t> sit, et </a:t>
            </a:r>
            <a:r>
              <a:rPr lang="en-GB" sz="3567" dirty="0" err="1"/>
              <a:t>exped</a:t>
            </a:r>
            <a:r>
              <a:rPr lang="en-GB" sz="3567" dirty="0"/>
              <a:t> </a:t>
            </a:r>
            <a:r>
              <a:rPr lang="en-GB" sz="3567" dirty="0" err="1"/>
              <a:t>ea</a:t>
            </a:r>
            <a:r>
              <a:rPr lang="en-GB" sz="3567" dirty="0"/>
              <a:t> </a:t>
            </a:r>
            <a:r>
              <a:rPr lang="en-GB" sz="3567" dirty="0" err="1"/>
              <a:t>serrovidunt</a:t>
            </a:r>
            <a:r>
              <a:rPr lang="en-GB" sz="3567" dirty="0"/>
              <a:t> am</a:t>
            </a:r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AF373B81-2BB7-4C59-BF36-CBE703A9E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AA50AC47-6E0C-4047-B911-5FED465ADE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9D4AB4-AF5A-4DA5-A8DE-CD91034225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39" y="27321230"/>
            <a:ext cx="8362907" cy="1292844"/>
          </a:xfrm>
        </p:spPr>
        <p:txBody>
          <a:bodyPr/>
          <a:lstStyle/>
          <a:p>
            <a:r>
              <a:rPr lang="en-GB" dirty="0" err="1"/>
              <a:t>Kontakt</a:t>
            </a:r>
            <a:endParaRPr lang="en-GB" dirty="0"/>
          </a:p>
          <a:p>
            <a:r>
              <a:rPr lang="en-GB" dirty="0" err="1"/>
              <a:t>Navn</a:t>
            </a:r>
            <a:r>
              <a:rPr lang="en-GB" dirty="0"/>
              <a:t> </a:t>
            </a:r>
            <a:r>
              <a:rPr lang="en-GB" dirty="0" err="1"/>
              <a:t>Navnesen</a:t>
            </a:r>
            <a:endParaRPr lang="en-GB" dirty="0"/>
          </a:p>
          <a:p>
            <a:r>
              <a:rPr lang="en-GB" dirty="0" err="1"/>
              <a:t>navn.navnesen@sus.no</a:t>
            </a:r>
            <a:endParaRPr lang="en-GB" dirty="0"/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DBEF87DE-2752-4BF5-9FD4-983E24F4C70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5EF64218-59B5-45A0-AF92-B42F9960C6A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innhold 7">
            <a:extLst>
              <a:ext uri="{FF2B5EF4-FFF2-40B4-BE49-F238E27FC236}">
                <a16:creationId xmlns:a16="http://schemas.microsoft.com/office/drawing/2014/main" id="{819C1B53-5D42-429D-9B7D-6F45C263340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57E48A6-24F6-4E86-8655-65CEE64C036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A0C6291E-0AF8-451D-8F01-9CDDF1493A0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3BDA0BCC-AE5A-44C5-93D4-DA9DBCE8FD0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DE2A500A-97C4-4A16-B751-F23BD79EC76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33F8FF36-BD93-4219-AE68-024AF5EBEFA0}"/>
              </a:ext>
            </a:extLst>
          </p:cNvPr>
          <p:cNvSpPr txBox="1"/>
          <p:nvPr/>
        </p:nvSpPr>
        <p:spPr>
          <a:xfrm>
            <a:off x="28763531" y="17019704"/>
            <a:ext cx="12286306" cy="7147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134"/>
              </a:lnSpc>
              <a:spcAft>
                <a:spcPts val="3091"/>
              </a:spcAft>
            </a:pPr>
            <a:r>
              <a:rPr lang="en-GB" sz="5945" b="1" dirty="0" err="1"/>
              <a:t>Tittel</a:t>
            </a:r>
            <a:r>
              <a:rPr lang="en-GB" sz="5945" b="1" dirty="0"/>
              <a:t> 3: 59,5 </a:t>
            </a:r>
            <a:r>
              <a:rPr lang="en-GB" sz="5945" b="1" dirty="0" err="1"/>
              <a:t>pt</a:t>
            </a:r>
            <a:r>
              <a:rPr lang="en-GB" sz="5945" b="1" dirty="0"/>
              <a:t>, </a:t>
            </a:r>
            <a:r>
              <a:rPr lang="en-GB" sz="5945" b="1" dirty="0" err="1"/>
              <a:t>linjeavstand</a:t>
            </a:r>
            <a:r>
              <a:rPr lang="en-GB" sz="5945" b="1" dirty="0"/>
              <a:t> 71 </a:t>
            </a:r>
            <a:r>
              <a:rPr lang="en-GB" sz="5945" b="1" dirty="0" err="1"/>
              <a:t>pt</a:t>
            </a:r>
            <a:r>
              <a:rPr lang="en-GB" sz="5945" b="1" dirty="0"/>
              <a:t> </a:t>
            </a:r>
            <a:r>
              <a:rPr lang="en-GB" sz="5945" b="1" dirty="0" err="1"/>
              <a:t>Luptatinvel</a:t>
            </a:r>
            <a:r>
              <a:rPr lang="en-GB" sz="5945" b="1" dirty="0"/>
              <a:t> </a:t>
            </a:r>
            <a:r>
              <a:rPr lang="en-GB" sz="5945" b="1" dirty="0" err="1"/>
              <a:t>imil</a:t>
            </a:r>
            <a:r>
              <a:rPr lang="en-GB" sz="5945" b="1" dirty="0"/>
              <a:t> il es </a:t>
            </a:r>
            <a:r>
              <a:rPr lang="en-GB" sz="5945" b="1" dirty="0" err="1"/>
              <a:t>aut</a:t>
            </a:r>
            <a:r>
              <a:rPr lang="en-GB" sz="5945" b="1" dirty="0"/>
              <a:t> </a:t>
            </a:r>
            <a:r>
              <a:rPr lang="en-GB" sz="5945" b="1" dirty="0" err="1"/>
              <a:t>ut</a:t>
            </a:r>
            <a:r>
              <a:rPr lang="en-GB" sz="5945" b="1" dirty="0"/>
              <a:t> </a:t>
            </a:r>
            <a:r>
              <a:rPr lang="en-GB" sz="5945" b="1" dirty="0" err="1"/>
              <a:t>quam</a:t>
            </a:r>
            <a:endParaRPr lang="en-GB" sz="3567" b="1" dirty="0"/>
          </a:p>
          <a:p>
            <a:pPr>
              <a:lnSpc>
                <a:spcPts val="4280"/>
              </a:lnSpc>
            </a:pPr>
            <a:r>
              <a:rPr lang="en-GB" sz="3567" b="1" dirty="0"/>
              <a:t>Ingress 35,7 </a:t>
            </a:r>
            <a:r>
              <a:rPr lang="en-GB" sz="3567" b="1" dirty="0" err="1"/>
              <a:t>pt</a:t>
            </a:r>
            <a:r>
              <a:rPr lang="en-GB" sz="3567" b="1" dirty="0"/>
              <a:t>, </a:t>
            </a:r>
            <a:r>
              <a:rPr lang="en-GB" sz="3567" dirty="0"/>
              <a:t>43 </a:t>
            </a:r>
            <a:r>
              <a:rPr lang="en-GB" sz="3567" dirty="0" err="1"/>
              <a:t>avstand</a:t>
            </a:r>
            <a:r>
              <a:rPr lang="en-GB" sz="3567" dirty="0"/>
              <a:t>. </a:t>
            </a:r>
            <a:r>
              <a:rPr lang="en-GB" sz="3567" dirty="0" err="1"/>
              <a:t>volestium</a:t>
            </a:r>
            <a:r>
              <a:rPr lang="en-GB" sz="3567" dirty="0"/>
              <a:t> </a:t>
            </a:r>
            <a:r>
              <a:rPr lang="en-GB" sz="3567" dirty="0" err="1"/>
              <a:t>invel</a:t>
            </a:r>
            <a:r>
              <a:rPr lang="en-GB" sz="3567" dirty="0"/>
              <a:t> </a:t>
            </a:r>
            <a:r>
              <a:rPr lang="en-GB" sz="3567" dirty="0" err="1"/>
              <a:t>maio</a:t>
            </a:r>
            <a:r>
              <a:rPr lang="en-GB" sz="3567" dirty="0"/>
              <a:t> dolent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faccullabo</a:t>
            </a:r>
            <a:r>
              <a:rPr lang="en-GB" sz="3567" dirty="0"/>
              <a:t>. </a:t>
            </a:r>
            <a:r>
              <a:rPr lang="en-GB" sz="3567" dirty="0" err="1"/>
              <a:t>Eheniendit</a:t>
            </a:r>
            <a:r>
              <a:rPr lang="en-GB" sz="3567" dirty="0"/>
              <a:t> </a:t>
            </a:r>
            <a:r>
              <a:rPr lang="en-GB" sz="3567" dirty="0" err="1"/>
              <a:t>quiae</a:t>
            </a:r>
            <a:r>
              <a:rPr lang="en-GB" sz="3567" dirty="0"/>
              <a:t>. Sunt </a:t>
            </a:r>
            <a:r>
              <a:rPr lang="en-GB" sz="3567" dirty="0" err="1"/>
              <a:t>exeratesti</a:t>
            </a:r>
            <a:r>
              <a:rPr lang="en-GB" sz="3567" dirty="0"/>
              <a:t> </a:t>
            </a:r>
            <a:r>
              <a:rPr lang="en-GB" sz="3567" dirty="0" err="1"/>
              <a:t>accum</a:t>
            </a:r>
            <a:r>
              <a:rPr lang="en-GB" sz="3567" dirty="0"/>
              <a:t> </a:t>
            </a:r>
            <a:r>
              <a:rPr lang="en-GB" sz="3567" dirty="0" err="1"/>
              <a:t>fugitae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prat </a:t>
            </a:r>
            <a:r>
              <a:rPr lang="en-GB" sz="3567" dirty="0" err="1"/>
              <a:t>omniae</a:t>
            </a:r>
            <a:r>
              <a:rPr lang="en-GB" sz="3567" dirty="0"/>
              <a:t> </a:t>
            </a:r>
            <a:r>
              <a:rPr lang="en-GB" sz="3567" dirty="0" err="1"/>
              <a:t>inctorro</a:t>
            </a:r>
            <a:r>
              <a:rPr lang="en-GB" sz="3567" dirty="0"/>
              <a:t> </a:t>
            </a:r>
            <a:r>
              <a:rPr lang="en-GB" sz="3567" dirty="0" err="1"/>
              <a:t>quas</a:t>
            </a:r>
            <a:r>
              <a:rPr lang="en-GB" sz="3567" dirty="0"/>
              <a:t> </a:t>
            </a:r>
            <a:r>
              <a:rPr lang="en-GB" sz="3567" dirty="0" err="1"/>
              <a:t>debitat</a:t>
            </a:r>
            <a:r>
              <a:rPr lang="en-GB" sz="3567" dirty="0"/>
              <a:t> </a:t>
            </a:r>
            <a:r>
              <a:rPr lang="en-GB" sz="3567" dirty="0" err="1"/>
              <a:t>iasperro</a:t>
            </a:r>
            <a:r>
              <a:rPr lang="en-GB" sz="3567" dirty="0"/>
              <a:t> </a:t>
            </a:r>
            <a:r>
              <a:rPr lang="en-GB" sz="3567" dirty="0" err="1"/>
              <a:t>commolor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sundigendi</a:t>
            </a:r>
            <a:r>
              <a:rPr lang="en-GB" sz="3567" dirty="0"/>
              <a:t> </a:t>
            </a:r>
            <a:r>
              <a:rPr lang="en-GB" sz="3567" dirty="0" err="1"/>
              <a:t>dendebis</a:t>
            </a:r>
            <a:r>
              <a:rPr lang="en-GB" sz="3567" dirty="0"/>
              <a:t> </a:t>
            </a:r>
            <a:r>
              <a:rPr lang="en-GB" sz="3567" dirty="0" err="1"/>
              <a:t>ati</a:t>
            </a:r>
            <a:r>
              <a:rPr lang="en-GB" sz="3567" dirty="0"/>
              <a:t> </a:t>
            </a:r>
            <a:r>
              <a:rPr lang="en-GB" sz="3567" dirty="0" err="1"/>
              <a:t>reptati</a:t>
            </a:r>
            <a:r>
              <a:rPr lang="en-GB" sz="3567" dirty="0"/>
              <a:t> </a:t>
            </a:r>
            <a:r>
              <a:rPr lang="en-GB" sz="3567" dirty="0" err="1"/>
              <a:t>occae</a:t>
            </a:r>
            <a:r>
              <a:rPr lang="en-GB" sz="3567" dirty="0"/>
              <a:t> non </a:t>
            </a:r>
            <a:r>
              <a:rPr lang="en-GB" sz="3567" dirty="0" err="1"/>
              <a:t>ea</a:t>
            </a:r>
            <a:r>
              <a:rPr lang="en-GB" sz="3567" dirty="0"/>
              <a:t> in </a:t>
            </a:r>
            <a:r>
              <a:rPr lang="en-GB" sz="3567" dirty="0" err="1"/>
              <a:t>eatus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Occaerferum</a:t>
            </a:r>
            <a:r>
              <a:rPr lang="en-GB" sz="3567" dirty="0"/>
              <a:t> </a:t>
            </a:r>
            <a:r>
              <a:rPr lang="en-GB" sz="3567" dirty="0" err="1"/>
              <a:t>eatemolorro</a:t>
            </a:r>
            <a:r>
              <a:rPr lang="en-GB" sz="3567" dirty="0"/>
              <a:t> </a:t>
            </a:r>
            <a:r>
              <a:rPr lang="en-GB" sz="3567" dirty="0" err="1"/>
              <a:t>elit</a:t>
            </a:r>
            <a:r>
              <a:rPr lang="en-GB" sz="3567" dirty="0"/>
              <a:t> </a:t>
            </a:r>
            <a:r>
              <a:rPr lang="en-GB" sz="3567" dirty="0" err="1"/>
              <a:t>desecus</a:t>
            </a:r>
            <a:r>
              <a:rPr lang="en-GB" sz="3567" dirty="0"/>
              <a:t> </a:t>
            </a:r>
            <a:r>
              <a:rPr lang="en-GB" sz="3567" dirty="0" err="1"/>
              <a:t>cilluptas</a:t>
            </a:r>
            <a:r>
              <a:rPr lang="en-GB" sz="3567" dirty="0"/>
              <a:t> </a:t>
            </a:r>
            <a:r>
              <a:rPr lang="en-GB" sz="3567" dirty="0" err="1"/>
              <a:t>rerovid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ucipsa</a:t>
            </a:r>
            <a:r>
              <a:rPr lang="en-GB" sz="3567" dirty="0"/>
              <a:t> </a:t>
            </a:r>
            <a:r>
              <a:rPr lang="en-GB" sz="3567" dirty="0" err="1"/>
              <a:t>quae</a:t>
            </a:r>
            <a:r>
              <a:rPr lang="en-GB" sz="3567" dirty="0"/>
              <a:t> pre </a:t>
            </a:r>
            <a:r>
              <a:rPr lang="en-GB" sz="3567" dirty="0" err="1"/>
              <a:t>dolor</a:t>
            </a:r>
            <a:r>
              <a:rPr lang="en-GB" sz="3567" dirty="0"/>
              <a:t> rem res </a:t>
            </a:r>
            <a:r>
              <a:rPr lang="en-GB" sz="3567" dirty="0" err="1"/>
              <a:t>ut</a:t>
            </a:r>
            <a:r>
              <a:rPr lang="en-GB" sz="3567" dirty="0"/>
              <a:t> </a:t>
            </a:r>
            <a:r>
              <a:rPr lang="en-GB" sz="3567" dirty="0" err="1"/>
              <a:t>porio</a:t>
            </a:r>
            <a:r>
              <a:rPr lang="en-GB" sz="3567" dirty="0"/>
              <a:t> </a:t>
            </a:r>
            <a:r>
              <a:rPr lang="en-GB" sz="3567" dirty="0" err="1"/>
              <a:t>omnihit</a:t>
            </a:r>
            <a:r>
              <a:rPr lang="en-GB" sz="3567" dirty="0"/>
              <a:t> qui </a:t>
            </a:r>
            <a:r>
              <a:rPr lang="en-GB" sz="3567" dirty="0" err="1"/>
              <a:t>quaspelit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pa </a:t>
            </a:r>
            <a:r>
              <a:rPr lang="en-GB" sz="3567" dirty="0" err="1"/>
              <a:t>pellicae</a:t>
            </a:r>
            <a:r>
              <a:rPr lang="en-GB" sz="3567" dirty="0"/>
              <a:t> </a:t>
            </a:r>
            <a:r>
              <a:rPr lang="en-GB" sz="3567" dirty="0" err="1"/>
              <a:t>doluptae</a:t>
            </a:r>
            <a:r>
              <a:rPr lang="en-GB" sz="3567" dirty="0"/>
              <a:t> </a:t>
            </a:r>
            <a:r>
              <a:rPr lang="en-GB" sz="3567" dirty="0" err="1"/>
              <a:t>nimolupta</a:t>
            </a:r>
            <a:r>
              <a:rPr lang="en-GB" sz="3567" dirty="0"/>
              <a:t> </a:t>
            </a:r>
            <a:r>
              <a:rPr lang="en-GB" sz="3567" dirty="0" err="1"/>
              <a:t>quia</a:t>
            </a:r>
            <a:r>
              <a:rPr lang="en-GB" sz="3567" dirty="0"/>
              <a:t> </a:t>
            </a:r>
            <a:r>
              <a:rPr lang="en-GB" sz="3567" dirty="0" err="1"/>
              <a:t>volores</a:t>
            </a:r>
            <a:r>
              <a:rPr lang="en-GB" sz="3567" dirty="0"/>
              <a:t> </a:t>
            </a:r>
            <a:r>
              <a:rPr lang="en-GB" sz="3567" dirty="0" err="1"/>
              <a:t>tionsent</a:t>
            </a:r>
            <a:r>
              <a:rPr lang="en-GB" sz="3567" dirty="0"/>
              <a:t> et,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commod</a:t>
            </a:r>
            <a:r>
              <a:rPr lang="en-GB" sz="3567" dirty="0"/>
              <a:t> </a:t>
            </a:r>
            <a:r>
              <a:rPr lang="en-GB" sz="3567" dirty="0" err="1"/>
              <a:t>quidebis</a:t>
            </a:r>
            <a:r>
              <a:rPr lang="en-GB" sz="3567" dirty="0"/>
              <a:t> con et </a:t>
            </a:r>
            <a:r>
              <a:rPr lang="en-GB" sz="3567" dirty="0" err="1"/>
              <a:t>officto</a:t>
            </a:r>
            <a:r>
              <a:rPr lang="en-GB" sz="3567" dirty="0"/>
              <a:t> </a:t>
            </a:r>
            <a:r>
              <a:rPr lang="en-GB" sz="3567" dirty="0" err="1"/>
              <a:t>doloreriam</a:t>
            </a:r>
            <a:r>
              <a:rPr lang="en-GB" sz="3567" dirty="0"/>
              <a:t>, </a:t>
            </a:r>
            <a:r>
              <a:rPr lang="en-GB" sz="3567" dirty="0" err="1"/>
              <a:t>ero</a:t>
            </a:r>
            <a:r>
              <a:rPr lang="en-GB" sz="3567" dirty="0"/>
              <a:t> </a:t>
            </a:r>
            <a:r>
              <a:rPr lang="en-GB" sz="3567" dirty="0" err="1"/>
              <a:t>estiunt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labPos</a:t>
            </a:r>
            <a:r>
              <a:rPr lang="en-GB" sz="3567" dirty="0"/>
              <a:t> et </a:t>
            </a:r>
            <a:r>
              <a:rPr lang="en-GB" sz="3567" dirty="0" err="1"/>
              <a:t>ea</a:t>
            </a:r>
            <a:r>
              <a:rPr lang="en-GB" sz="3567" dirty="0"/>
              <a:t> qui </a:t>
            </a:r>
            <a:r>
              <a:rPr lang="en-GB" sz="3567" dirty="0" err="1"/>
              <a:t>dolores</a:t>
            </a:r>
            <a:r>
              <a:rPr lang="en-GB" sz="3567" dirty="0"/>
              <a:t> sit, et </a:t>
            </a:r>
            <a:r>
              <a:rPr lang="en-GB" sz="3567" dirty="0" err="1"/>
              <a:t>exped</a:t>
            </a:r>
            <a:r>
              <a:rPr lang="en-GB" sz="3567" dirty="0"/>
              <a:t> </a:t>
            </a:r>
            <a:r>
              <a:rPr lang="en-GB" sz="3567" dirty="0" err="1"/>
              <a:t>ea</a:t>
            </a:r>
            <a:r>
              <a:rPr lang="en-GB" sz="3567" dirty="0"/>
              <a:t> </a:t>
            </a:r>
            <a:r>
              <a:rPr lang="en-GB" sz="3567" dirty="0" err="1"/>
              <a:t>serrovidunt</a:t>
            </a:r>
            <a:r>
              <a:rPr lang="en-GB" sz="3567" dirty="0"/>
              <a:t> am</a:t>
            </a:r>
          </a:p>
        </p:txBody>
      </p:sp>
    </p:spTree>
    <p:extLst>
      <p:ext uri="{BB962C8B-B14F-4D97-AF65-F5344CB8AC3E}">
        <p14:creationId xmlns:p14="http://schemas.microsoft.com/office/powerpoint/2010/main" val="1326489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22A22467-0D65-43BC-8042-7BA86F259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14E5E22-4604-40E2-9E34-4FB74F2DF0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9250D0-61D4-4591-B8D9-C2EC7C49E2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39" y="27321230"/>
            <a:ext cx="8362907" cy="1292844"/>
          </a:xfrm>
        </p:spPr>
        <p:txBody>
          <a:bodyPr/>
          <a:lstStyle/>
          <a:p>
            <a:r>
              <a:rPr lang="en-GB" dirty="0" err="1"/>
              <a:t>Kontakt</a:t>
            </a:r>
            <a:endParaRPr lang="en-GB" dirty="0"/>
          </a:p>
          <a:p>
            <a:r>
              <a:rPr lang="en-GB" dirty="0" err="1"/>
              <a:t>Navn</a:t>
            </a:r>
            <a:r>
              <a:rPr lang="en-GB" dirty="0"/>
              <a:t> </a:t>
            </a:r>
            <a:r>
              <a:rPr lang="en-GB" dirty="0" err="1"/>
              <a:t>Navnesen</a:t>
            </a:r>
            <a:endParaRPr lang="en-GB" dirty="0"/>
          </a:p>
          <a:p>
            <a:r>
              <a:rPr lang="en-GB" dirty="0" err="1"/>
              <a:t>navn.navnesen@sus.no</a:t>
            </a:r>
            <a:endParaRPr lang="en-GB" dirty="0"/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8B0790A8-D08C-49FD-991C-B3CCBB63641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EC5A7D97-907F-4D52-9C75-661D46C32840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C45784A7-988A-462F-8070-6408FA2267B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6D36819D-6931-4C7F-89F8-21501ACA174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1ACED06B-7D59-41FF-A57F-65433F795D6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6EF1D89-6F53-4941-AF4F-4A270E3D36EF}"/>
              </a:ext>
            </a:extLst>
          </p:cNvPr>
          <p:cNvSpPr txBox="1"/>
          <p:nvPr/>
        </p:nvSpPr>
        <p:spPr>
          <a:xfrm>
            <a:off x="28257572" y="17193409"/>
            <a:ext cx="5919804" cy="7948717"/>
          </a:xfrm>
          <a:prstGeom prst="rect">
            <a:avLst/>
          </a:prstGeom>
          <a:solidFill>
            <a:schemeClr val="accent2"/>
          </a:solidFill>
        </p:spPr>
        <p:txBody>
          <a:bodyPr wrap="square" lIns="642061" tIns="556453" rIns="642061" bIns="556453" rtlCol="0">
            <a:noAutofit/>
          </a:bodyPr>
          <a:lstStyle/>
          <a:p>
            <a:pPr>
              <a:spcAft>
                <a:spcPts val="2140"/>
              </a:spcAft>
            </a:pPr>
            <a:r>
              <a:rPr lang="en-GB" sz="4756" b="1" dirty="0" err="1"/>
              <a:t>Tittel</a:t>
            </a:r>
            <a:r>
              <a:rPr lang="en-GB" sz="4756" b="1" dirty="0"/>
              <a:t> 4: 47,6 </a:t>
            </a:r>
            <a:r>
              <a:rPr lang="en-GB" sz="4756" b="1" dirty="0" err="1"/>
              <a:t>pt</a:t>
            </a:r>
            <a:endParaRPr lang="en-GB" sz="4756" b="1" dirty="0"/>
          </a:p>
          <a:p>
            <a:r>
              <a:rPr lang="en-GB" sz="2616" dirty="0" err="1"/>
              <a:t>Brødtekst</a:t>
            </a:r>
            <a:r>
              <a:rPr lang="en-GB" sz="2616" dirty="0"/>
              <a:t> 26 pt. 31 </a:t>
            </a:r>
            <a:r>
              <a:rPr lang="en-GB" sz="2616" dirty="0" err="1"/>
              <a:t>pt</a:t>
            </a:r>
            <a:r>
              <a:rPr lang="en-GB" sz="2616" dirty="0"/>
              <a:t> </a:t>
            </a:r>
            <a:r>
              <a:rPr lang="en-GB" sz="2616" dirty="0" err="1"/>
              <a:t>linjeavstand</a:t>
            </a:r>
            <a:endParaRPr lang="en-GB" sz="2616" dirty="0"/>
          </a:p>
          <a:p>
            <a:br>
              <a:rPr lang="en-GB" sz="2616" dirty="0"/>
            </a:br>
            <a:r>
              <a:rPr lang="en-GB" sz="2616" dirty="0"/>
              <a:t>The overall aim of this study will be to provide new insight into using TMF in nutritional care for persons with dementia and dysphagia living in care homes.</a:t>
            </a:r>
            <a:br>
              <a:rPr lang="en-GB" sz="2616" dirty="0"/>
            </a:br>
            <a:endParaRPr lang="en-GB" sz="2616" dirty="0"/>
          </a:p>
          <a:p>
            <a:r>
              <a:rPr lang="en-GB" sz="2616" dirty="0"/>
              <a:t>Based on this group´s lack of fine motor skills and problems with chewing and swallowing, the challenges regarding good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3BB8EBD-0594-4328-93A7-CF32BC608A63}"/>
              </a:ext>
            </a:extLst>
          </p:cNvPr>
          <p:cNvSpPr txBox="1"/>
          <p:nvPr/>
        </p:nvSpPr>
        <p:spPr>
          <a:xfrm>
            <a:off x="35175828" y="17192217"/>
            <a:ext cx="5919804" cy="7948717"/>
          </a:xfrm>
          <a:prstGeom prst="rect">
            <a:avLst/>
          </a:prstGeom>
          <a:solidFill>
            <a:schemeClr val="accent1"/>
          </a:solidFill>
        </p:spPr>
        <p:txBody>
          <a:bodyPr wrap="square" lIns="642061" tIns="556453" rIns="642061" bIns="556453" rtlCol="0">
            <a:noAutofit/>
          </a:bodyPr>
          <a:lstStyle/>
          <a:p>
            <a:pPr>
              <a:spcAft>
                <a:spcPts val="2140"/>
              </a:spcAft>
            </a:pPr>
            <a:r>
              <a:rPr lang="en-GB" sz="4756" b="1" dirty="0" err="1">
                <a:solidFill>
                  <a:schemeClr val="bg1"/>
                </a:solidFill>
              </a:rPr>
              <a:t>Tittel</a:t>
            </a:r>
            <a:r>
              <a:rPr lang="en-GB" sz="4756" b="1" dirty="0">
                <a:solidFill>
                  <a:schemeClr val="bg1"/>
                </a:solidFill>
              </a:rPr>
              <a:t> 4: 47,6 </a:t>
            </a:r>
            <a:r>
              <a:rPr lang="en-GB" sz="4756" b="1" dirty="0" err="1">
                <a:solidFill>
                  <a:schemeClr val="bg1"/>
                </a:solidFill>
              </a:rPr>
              <a:t>pt</a:t>
            </a:r>
            <a:endParaRPr lang="en-GB" sz="4756" b="1" dirty="0">
              <a:solidFill>
                <a:schemeClr val="bg1"/>
              </a:solidFill>
            </a:endParaRPr>
          </a:p>
          <a:p>
            <a:r>
              <a:rPr lang="en-GB" sz="2616" dirty="0" err="1">
                <a:solidFill>
                  <a:schemeClr val="bg1"/>
                </a:solidFill>
              </a:rPr>
              <a:t>Brødtekst</a:t>
            </a:r>
            <a:r>
              <a:rPr lang="en-GB" sz="2616" dirty="0">
                <a:solidFill>
                  <a:schemeClr val="bg1"/>
                </a:solidFill>
              </a:rPr>
              <a:t> 26 pt. 31 </a:t>
            </a:r>
            <a:r>
              <a:rPr lang="en-GB" sz="2616" dirty="0" err="1">
                <a:solidFill>
                  <a:schemeClr val="bg1"/>
                </a:solidFill>
              </a:rPr>
              <a:t>pt</a:t>
            </a:r>
            <a:r>
              <a:rPr lang="en-GB" sz="2616" dirty="0">
                <a:solidFill>
                  <a:schemeClr val="bg1"/>
                </a:solidFill>
              </a:rPr>
              <a:t> </a:t>
            </a:r>
            <a:r>
              <a:rPr lang="en-GB" sz="2616" dirty="0" err="1">
                <a:solidFill>
                  <a:schemeClr val="bg1"/>
                </a:solidFill>
              </a:rPr>
              <a:t>linjeavstand</a:t>
            </a:r>
            <a:endParaRPr lang="en-GB" sz="2616" dirty="0">
              <a:solidFill>
                <a:schemeClr val="bg1"/>
              </a:solidFill>
            </a:endParaRPr>
          </a:p>
          <a:p>
            <a:br>
              <a:rPr lang="en-GB" sz="2616" dirty="0">
                <a:solidFill>
                  <a:schemeClr val="bg1"/>
                </a:solidFill>
              </a:rPr>
            </a:br>
            <a:r>
              <a:rPr lang="en-GB" sz="2616" dirty="0">
                <a:solidFill>
                  <a:schemeClr val="bg1"/>
                </a:solidFill>
              </a:rPr>
              <a:t>The overall aim of this study will be to provide new insight into using TMF in nutritional care for persons with dementia and dysphagia living in care homes.</a:t>
            </a:r>
            <a:br>
              <a:rPr lang="en-GB" sz="2616" dirty="0">
                <a:solidFill>
                  <a:schemeClr val="bg1"/>
                </a:solidFill>
              </a:rPr>
            </a:br>
            <a:endParaRPr lang="en-GB" sz="2616" dirty="0">
              <a:solidFill>
                <a:schemeClr val="bg1"/>
              </a:solidFill>
            </a:endParaRPr>
          </a:p>
          <a:p>
            <a:r>
              <a:rPr lang="en-GB" sz="2616" dirty="0">
                <a:solidFill>
                  <a:schemeClr val="bg1"/>
                </a:solidFill>
              </a:rPr>
              <a:t>Based on this group´s lack of fine motor skills and problems with chewing and swallowing, the challenges regarding good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54063C7-58CD-4AFE-926A-57B36A5BFF7C}"/>
              </a:ext>
            </a:extLst>
          </p:cNvPr>
          <p:cNvSpPr txBox="1"/>
          <p:nvPr/>
        </p:nvSpPr>
        <p:spPr>
          <a:xfrm>
            <a:off x="35175828" y="8289995"/>
            <a:ext cx="5919804" cy="7948717"/>
          </a:xfrm>
          <a:prstGeom prst="rect">
            <a:avLst/>
          </a:prstGeom>
          <a:solidFill>
            <a:schemeClr val="accent4"/>
          </a:solidFill>
        </p:spPr>
        <p:txBody>
          <a:bodyPr wrap="square" lIns="642061" tIns="556453" rIns="642061" bIns="556453" rtlCol="0">
            <a:noAutofit/>
          </a:bodyPr>
          <a:lstStyle/>
          <a:p>
            <a:pPr>
              <a:spcAft>
                <a:spcPts val="2140"/>
              </a:spcAft>
            </a:pPr>
            <a:r>
              <a:rPr lang="en-GB" sz="4756" b="1" dirty="0" err="1"/>
              <a:t>Tittel</a:t>
            </a:r>
            <a:r>
              <a:rPr lang="en-GB" sz="4756" b="1" dirty="0"/>
              <a:t> 4: 47,6 </a:t>
            </a:r>
            <a:r>
              <a:rPr lang="en-GB" sz="4756" b="1" dirty="0" err="1"/>
              <a:t>pt</a:t>
            </a:r>
            <a:endParaRPr lang="en-GB" sz="4756" b="1" dirty="0"/>
          </a:p>
          <a:p>
            <a:pPr>
              <a:lnSpc>
                <a:spcPts val="3091"/>
              </a:lnSpc>
            </a:pPr>
            <a:r>
              <a:rPr lang="en-GB" sz="2616" dirty="0" err="1"/>
              <a:t>Brødtekst</a:t>
            </a:r>
            <a:r>
              <a:rPr lang="en-GB" sz="2616" dirty="0"/>
              <a:t> 26 pt. 31 </a:t>
            </a:r>
            <a:r>
              <a:rPr lang="en-GB" sz="2616" dirty="0" err="1"/>
              <a:t>pt</a:t>
            </a:r>
            <a:r>
              <a:rPr lang="en-GB" sz="2616" dirty="0"/>
              <a:t> </a:t>
            </a:r>
            <a:r>
              <a:rPr lang="en-GB" sz="2616" dirty="0" err="1"/>
              <a:t>linjeavstand</a:t>
            </a:r>
            <a:endParaRPr lang="en-GB" sz="2616" dirty="0"/>
          </a:p>
          <a:p>
            <a:pPr>
              <a:lnSpc>
                <a:spcPts val="3091"/>
              </a:lnSpc>
            </a:pPr>
            <a:br>
              <a:rPr lang="en-GB" sz="2616" dirty="0"/>
            </a:br>
            <a:r>
              <a:rPr lang="en-GB" sz="2616" dirty="0"/>
              <a:t>The overall aim of this study will be to provide new insight into using TMF in nutritional care for persons with dementia and dysphagia living in care homes.</a:t>
            </a:r>
            <a:br>
              <a:rPr lang="en-GB" sz="2616" dirty="0"/>
            </a:br>
            <a:endParaRPr lang="en-GB" sz="2616" dirty="0"/>
          </a:p>
          <a:p>
            <a:pPr>
              <a:lnSpc>
                <a:spcPts val="3091"/>
              </a:lnSpc>
            </a:pPr>
            <a:r>
              <a:rPr lang="en-GB" sz="2616" dirty="0"/>
              <a:t>Based on this group´s lack of fine motor skills and problems with chewing and swallowing, the challenges regarding good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63468AA-E96A-4F75-AF55-E6245CFB259E}"/>
              </a:ext>
            </a:extLst>
          </p:cNvPr>
          <p:cNvSpPr txBox="1"/>
          <p:nvPr/>
        </p:nvSpPr>
        <p:spPr>
          <a:xfrm>
            <a:off x="28257573" y="8288969"/>
            <a:ext cx="5919804" cy="7948717"/>
          </a:xfrm>
          <a:prstGeom prst="rect">
            <a:avLst/>
          </a:prstGeom>
          <a:solidFill>
            <a:schemeClr val="accent3"/>
          </a:solidFill>
        </p:spPr>
        <p:txBody>
          <a:bodyPr wrap="square" lIns="642061" tIns="556453" rIns="642061" bIns="556453" rtlCol="0">
            <a:noAutofit/>
          </a:bodyPr>
          <a:lstStyle/>
          <a:p>
            <a:pPr>
              <a:spcAft>
                <a:spcPts val="2140"/>
              </a:spcAft>
            </a:pPr>
            <a:r>
              <a:rPr lang="en-GB" sz="4756" b="1" dirty="0" err="1">
                <a:solidFill>
                  <a:schemeClr val="bg1"/>
                </a:solidFill>
              </a:rPr>
              <a:t>Tittel</a:t>
            </a:r>
            <a:r>
              <a:rPr lang="en-GB" sz="4756" b="1" dirty="0">
                <a:solidFill>
                  <a:schemeClr val="bg1"/>
                </a:solidFill>
              </a:rPr>
              <a:t> 4: 47,6 </a:t>
            </a:r>
            <a:r>
              <a:rPr lang="en-GB" sz="4756" b="1" dirty="0" err="1">
                <a:solidFill>
                  <a:schemeClr val="bg1"/>
                </a:solidFill>
              </a:rPr>
              <a:t>pt</a:t>
            </a:r>
            <a:endParaRPr lang="en-GB" sz="4756" b="1" dirty="0">
              <a:solidFill>
                <a:schemeClr val="bg1"/>
              </a:solidFill>
            </a:endParaRPr>
          </a:p>
          <a:p>
            <a:r>
              <a:rPr lang="en-GB" sz="2616" dirty="0" err="1">
                <a:solidFill>
                  <a:schemeClr val="bg1"/>
                </a:solidFill>
              </a:rPr>
              <a:t>Brødtekst</a:t>
            </a:r>
            <a:r>
              <a:rPr lang="en-GB" sz="2616" dirty="0">
                <a:solidFill>
                  <a:schemeClr val="bg1"/>
                </a:solidFill>
              </a:rPr>
              <a:t> 26 pt. 31 </a:t>
            </a:r>
            <a:r>
              <a:rPr lang="en-GB" sz="2616" dirty="0" err="1">
                <a:solidFill>
                  <a:schemeClr val="bg1"/>
                </a:solidFill>
              </a:rPr>
              <a:t>pt</a:t>
            </a:r>
            <a:r>
              <a:rPr lang="en-GB" sz="2616" dirty="0">
                <a:solidFill>
                  <a:schemeClr val="bg1"/>
                </a:solidFill>
              </a:rPr>
              <a:t> </a:t>
            </a:r>
            <a:r>
              <a:rPr lang="en-GB" sz="2616" dirty="0" err="1">
                <a:solidFill>
                  <a:schemeClr val="bg1"/>
                </a:solidFill>
              </a:rPr>
              <a:t>linjeavstand</a:t>
            </a:r>
            <a:endParaRPr lang="en-GB" sz="2616" dirty="0">
              <a:solidFill>
                <a:schemeClr val="bg1"/>
              </a:solidFill>
            </a:endParaRPr>
          </a:p>
          <a:p>
            <a:br>
              <a:rPr lang="en-GB" sz="2616" dirty="0">
                <a:solidFill>
                  <a:schemeClr val="bg1"/>
                </a:solidFill>
              </a:rPr>
            </a:br>
            <a:r>
              <a:rPr lang="en-GB" sz="2616" dirty="0">
                <a:solidFill>
                  <a:schemeClr val="bg1"/>
                </a:solidFill>
              </a:rPr>
              <a:t>The overall aim of this study will be to provide new insight into using TMF in nutritional care for persons with dementia and dysphagia living in care homes.</a:t>
            </a:r>
            <a:br>
              <a:rPr lang="en-GB" sz="2616" dirty="0">
                <a:solidFill>
                  <a:schemeClr val="bg1"/>
                </a:solidFill>
              </a:rPr>
            </a:br>
            <a:endParaRPr lang="en-GB" sz="2616" dirty="0">
              <a:solidFill>
                <a:schemeClr val="bg1"/>
              </a:solidFill>
            </a:endParaRPr>
          </a:p>
          <a:p>
            <a:r>
              <a:rPr lang="en-GB" sz="2616" dirty="0">
                <a:solidFill>
                  <a:schemeClr val="bg1"/>
                </a:solidFill>
              </a:rPr>
              <a:t>Based on this group´s lack of fine motor skills and problems with chewing and swallowing, the challenges regarding good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32E49EC-8F75-4AC3-86FF-8EC41186DB57}"/>
              </a:ext>
            </a:extLst>
          </p:cNvPr>
          <p:cNvSpPr txBox="1"/>
          <p:nvPr/>
        </p:nvSpPr>
        <p:spPr>
          <a:xfrm>
            <a:off x="14984978" y="8115601"/>
            <a:ext cx="12286306" cy="7147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134"/>
              </a:lnSpc>
              <a:spcAft>
                <a:spcPts val="3091"/>
              </a:spcAft>
            </a:pPr>
            <a:r>
              <a:rPr lang="en-GB" sz="5945" b="1" dirty="0" err="1"/>
              <a:t>Tittel</a:t>
            </a:r>
            <a:r>
              <a:rPr lang="en-GB" sz="5945" b="1" dirty="0"/>
              <a:t> 3: 59,5 </a:t>
            </a:r>
            <a:r>
              <a:rPr lang="en-GB" sz="5945" b="1" dirty="0" err="1"/>
              <a:t>pt</a:t>
            </a:r>
            <a:r>
              <a:rPr lang="en-GB" sz="5945" b="1" dirty="0"/>
              <a:t>, </a:t>
            </a:r>
            <a:r>
              <a:rPr lang="en-GB" sz="5945" b="1" dirty="0" err="1"/>
              <a:t>linjeavstand</a:t>
            </a:r>
            <a:r>
              <a:rPr lang="en-GB" sz="5945" b="1" dirty="0"/>
              <a:t> 71 </a:t>
            </a:r>
            <a:r>
              <a:rPr lang="en-GB" sz="5945" b="1" dirty="0" err="1"/>
              <a:t>pt</a:t>
            </a:r>
            <a:r>
              <a:rPr lang="en-GB" sz="5945" b="1" dirty="0"/>
              <a:t> </a:t>
            </a:r>
            <a:r>
              <a:rPr lang="en-GB" sz="5945" b="1" dirty="0" err="1"/>
              <a:t>Luptatinvel</a:t>
            </a:r>
            <a:r>
              <a:rPr lang="en-GB" sz="5945" b="1" dirty="0"/>
              <a:t> </a:t>
            </a:r>
            <a:r>
              <a:rPr lang="en-GB" sz="5945" b="1" dirty="0" err="1"/>
              <a:t>imil</a:t>
            </a:r>
            <a:r>
              <a:rPr lang="en-GB" sz="5945" b="1" dirty="0"/>
              <a:t> il es </a:t>
            </a:r>
            <a:r>
              <a:rPr lang="en-GB" sz="5945" b="1" dirty="0" err="1"/>
              <a:t>aut</a:t>
            </a:r>
            <a:r>
              <a:rPr lang="en-GB" sz="5945" b="1" dirty="0"/>
              <a:t> </a:t>
            </a:r>
            <a:r>
              <a:rPr lang="en-GB" sz="5945" b="1" dirty="0" err="1"/>
              <a:t>ut</a:t>
            </a:r>
            <a:r>
              <a:rPr lang="en-GB" sz="5945" b="1" dirty="0"/>
              <a:t> </a:t>
            </a:r>
            <a:r>
              <a:rPr lang="en-GB" sz="5945" b="1" dirty="0" err="1"/>
              <a:t>quam</a:t>
            </a:r>
            <a:endParaRPr lang="en-GB" sz="3567" b="1" dirty="0"/>
          </a:p>
          <a:p>
            <a:pPr>
              <a:lnSpc>
                <a:spcPts val="4280"/>
              </a:lnSpc>
            </a:pPr>
            <a:r>
              <a:rPr lang="en-GB" sz="3567" b="1" dirty="0"/>
              <a:t>Ingress 35,7 </a:t>
            </a:r>
            <a:r>
              <a:rPr lang="en-GB" sz="3567" b="1" dirty="0" err="1"/>
              <a:t>pt</a:t>
            </a:r>
            <a:r>
              <a:rPr lang="en-GB" sz="3567" b="1" dirty="0"/>
              <a:t>, </a:t>
            </a:r>
            <a:r>
              <a:rPr lang="en-GB" sz="3567" dirty="0"/>
              <a:t>43 </a:t>
            </a:r>
            <a:r>
              <a:rPr lang="en-GB" sz="3567" dirty="0" err="1"/>
              <a:t>avstand</a:t>
            </a:r>
            <a:r>
              <a:rPr lang="en-GB" sz="3567" dirty="0"/>
              <a:t>. </a:t>
            </a:r>
            <a:r>
              <a:rPr lang="en-GB" sz="3567" dirty="0" err="1"/>
              <a:t>volestium</a:t>
            </a:r>
            <a:r>
              <a:rPr lang="en-GB" sz="3567" dirty="0"/>
              <a:t> </a:t>
            </a:r>
            <a:r>
              <a:rPr lang="en-GB" sz="3567" dirty="0" err="1"/>
              <a:t>invel</a:t>
            </a:r>
            <a:r>
              <a:rPr lang="en-GB" sz="3567" dirty="0"/>
              <a:t> </a:t>
            </a:r>
            <a:r>
              <a:rPr lang="en-GB" sz="3567" dirty="0" err="1"/>
              <a:t>maio</a:t>
            </a:r>
            <a:r>
              <a:rPr lang="en-GB" sz="3567" dirty="0"/>
              <a:t> dolent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faccullabo</a:t>
            </a:r>
            <a:r>
              <a:rPr lang="en-GB" sz="3567" dirty="0"/>
              <a:t>. </a:t>
            </a:r>
            <a:r>
              <a:rPr lang="en-GB" sz="3567" dirty="0" err="1"/>
              <a:t>Eheniendit</a:t>
            </a:r>
            <a:r>
              <a:rPr lang="en-GB" sz="3567" dirty="0"/>
              <a:t> </a:t>
            </a:r>
            <a:r>
              <a:rPr lang="en-GB" sz="3567" dirty="0" err="1"/>
              <a:t>quiae</a:t>
            </a:r>
            <a:r>
              <a:rPr lang="en-GB" sz="3567" dirty="0"/>
              <a:t>. Sunt </a:t>
            </a:r>
            <a:r>
              <a:rPr lang="en-GB" sz="3567" dirty="0" err="1"/>
              <a:t>exeratesti</a:t>
            </a:r>
            <a:r>
              <a:rPr lang="en-GB" sz="3567" dirty="0"/>
              <a:t> </a:t>
            </a:r>
            <a:r>
              <a:rPr lang="en-GB" sz="3567" dirty="0" err="1"/>
              <a:t>accum</a:t>
            </a:r>
            <a:r>
              <a:rPr lang="en-GB" sz="3567" dirty="0"/>
              <a:t> </a:t>
            </a:r>
            <a:r>
              <a:rPr lang="en-GB" sz="3567" dirty="0" err="1"/>
              <a:t>fugitae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prat </a:t>
            </a:r>
            <a:r>
              <a:rPr lang="en-GB" sz="3567" dirty="0" err="1"/>
              <a:t>omniae</a:t>
            </a:r>
            <a:r>
              <a:rPr lang="en-GB" sz="3567" dirty="0"/>
              <a:t> </a:t>
            </a:r>
            <a:r>
              <a:rPr lang="en-GB" sz="3567" dirty="0" err="1"/>
              <a:t>inctorro</a:t>
            </a:r>
            <a:r>
              <a:rPr lang="en-GB" sz="3567" dirty="0"/>
              <a:t> </a:t>
            </a:r>
            <a:r>
              <a:rPr lang="en-GB" sz="3567" dirty="0" err="1"/>
              <a:t>quas</a:t>
            </a:r>
            <a:r>
              <a:rPr lang="en-GB" sz="3567" dirty="0"/>
              <a:t> </a:t>
            </a:r>
            <a:r>
              <a:rPr lang="en-GB" sz="3567" dirty="0" err="1"/>
              <a:t>debitat</a:t>
            </a:r>
            <a:r>
              <a:rPr lang="en-GB" sz="3567" dirty="0"/>
              <a:t> </a:t>
            </a:r>
            <a:r>
              <a:rPr lang="en-GB" sz="3567" dirty="0" err="1"/>
              <a:t>iasperro</a:t>
            </a:r>
            <a:r>
              <a:rPr lang="en-GB" sz="3567" dirty="0"/>
              <a:t> </a:t>
            </a:r>
            <a:r>
              <a:rPr lang="en-GB" sz="3567" dirty="0" err="1"/>
              <a:t>commolor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sundigendi</a:t>
            </a:r>
            <a:r>
              <a:rPr lang="en-GB" sz="3567" dirty="0"/>
              <a:t> </a:t>
            </a:r>
            <a:r>
              <a:rPr lang="en-GB" sz="3567" dirty="0" err="1"/>
              <a:t>dendebis</a:t>
            </a:r>
            <a:r>
              <a:rPr lang="en-GB" sz="3567" dirty="0"/>
              <a:t> </a:t>
            </a:r>
            <a:r>
              <a:rPr lang="en-GB" sz="3567" dirty="0" err="1"/>
              <a:t>ati</a:t>
            </a:r>
            <a:r>
              <a:rPr lang="en-GB" sz="3567" dirty="0"/>
              <a:t> </a:t>
            </a:r>
            <a:r>
              <a:rPr lang="en-GB" sz="3567" dirty="0" err="1"/>
              <a:t>reptati</a:t>
            </a:r>
            <a:r>
              <a:rPr lang="en-GB" sz="3567" dirty="0"/>
              <a:t> </a:t>
            </a:r>
            <a:r>
              <a:rPr lang="en-GB" sz="3567" dirty="0" err="1"/>
              <a:t>occae</a:t>
            </a:r>
            <a:r>
              <a:rPr lang="en-GB" sz="3567" dirty="0"/>
              <a:t> non </a:t>
            </a:r>
            <a:r>
              <a:rPr lang="en-GB" sz="3567" dirty="0" err="1"/>
              <a:t>ea</a:t>
            </a:r>
            <a:r>
              <a:rPr lang="en-GB" sz="3567" dirty="0"/>
              <a:t> in </a:t>
            </a:r>
            <a:r>
              <a:rPr lang="en-GB" sz="3567" dirty="0" err="1"/>
              <a:t>eatus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Occaerferum</a:t>
            </a:r>
            <a:r>
              <a:rPr lang="en-GB" sz="3567" dirty="0"/>
              <a:t> </a:t>
            </a:r>
            <a:r>
              <a:rPr lang="en-GB" sz="3567" dirty="0" err="1"/>
              <a:t>eatemolorro</a:t>
            </a:r>
            <a:r>
              <a:rPr lang="en-GB" sz="3567" dirty="0"/>
              <a:t> </a:t>
            </a:r>
            <a:r>
              <a:rPr lang="en-GB" sz="3567" dirty="0" err="1"/>
              <a:t>elit</a:t>
            </a:r>
            <a:r>
              <a:rPr lang="en-GB" sz="3567" dirty="0"/>
              <a:t> </a:t>
            </a:r>
            <a:r>
              <a:rPr lang="en-GB" sz="3567" dirty="0" err="1"/>
              <a:t>desecus</a:t>
            </a:r>
            <a:r>
              <a:rPr lang="en-GB" sz="3567" dirty="0"/>
              <a:t> </a:t>
            </a:r>
            <a:r>
              <a:rPr lang="en-GB" sz="3567" dirty="0" err="1"/>
              <a:t>cilluptas</a:t>
            </a:r>
            <a:r>
              <a:rPr lang="en-GB" sz="3567" dirty="0"/>
              <a:t> </a:t>
            </a:r>
            <a:r>
              <a:rPr lang="en-GB" sz="3567" dirty="0" err="1"/>
              <a:t>rerovid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ucipsa</a:t>
            </a:r>
            <a:r>
              <a:rPr lang="en-GB" sz="3567" dirty="0"/>
              <a:t> </a:t>
            </a:r>
            <a:r>
              <a:rPr lang="en-GB" sz="3567" dirty="0" err="1"/>
              <a:t>quae</a:t>
            </a:r>
            <a:r>
              <a:rPr lang="en-GB" sz="3567" dirty="0"/>
              <a:t> pre </a:t>
            </a:r>
            <a:r>
              <a:rPr lang="en-GB" sz="3567" dirty="0" err="1"/>
              <a:t>dolor</a:t>
            </a:r>
            <a:r>
              <a:rPr lang="en-GB" sz="3567" dirty="0"/>
              <a:t> rem res </a:t>
            </a:r>
            <a:r>
              <a:rPr lang="en-GB" sz="3567" dirty="0" err="1"/>
              <a:t>ut</a:t>
            </a:r>
            <a:r>
              <a:rPr lang="en-GB" sz="3567" dirty="0"/>
              <a:t> </a:t>
            </a:r>
            <a:r>
              <a:rPr lang="en-GB" sz="3567" dirty="0" err="1"/>
              <a:t>porio</a:t>
            </a:r>
            <a:r>
              <a:rPr lang="en-GB" sz="3567" dirty="0"/>
              <a:t> </a:t>
            </a:r>
            <a:r>
              <a:rPr lang="en-GB" sz="3567" dirty="0" err="1"/>
              <a:t>omnihit</a:t>
            </a:r>
            <a:r>
              <a:rPr lang="en-GB" sz="3567" dirty="0"/>
              <a:t> qui </a:t>
            </a:r>
            <a:r>
              <a:rPr lang="en-GB" sz="3567" dirty="0" err="1"/>
              <a:t>quaspelit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pa </a:t>
            </a:r>
            <a:r>
              <a:rPr lang="en-GB" sz="3567" dirty="0" err="1"/>
              <a:t>pellicae</a:t>
            </a:r>
            <a:r>
              <a:rPr lang="en-GB" sz="3567" dirty="0"/>
              <a:t> </a:t>
            </a:r>
            <a:r>
              <a:rPr lang="en-GB" sz="3567" dirty="0" err="1"/>
              <a:t>doluptae</a:t>
            </a:r>
            <a:r>
              <a:rPr lang="en-GB" sz="3567" dirty="0"/>
              <a:t> </a:t>
            </a:r>
            <a:r>
              <a:rPr lang="en-GB" sz="3567" dirty="0" err="1"/>
              <a:t>nimolupta</a:t>
            </a:r>
            <a:r>
              <a:rPr lang="en-GB" sz="3567" dirty="0"/>
              <a:t> </a:t>
            </a:r>
            <a:r>
              <a:rPr lang="en-GB" sz="3567" dirty="0" err="1"/>
              <a:t>quia</a:t>
            </a:r>
            <a:r>
              <a:rPr lang="en-GB" sz="3567" dirty="0"/>
              <a:t> </a:t>
            </a:r>
            <a:r>
              <a:rPr lang="en-GB" sz="3567" dirty="0" err="1"/>
              <a:t>volores</a:t>
            </a:r>
            <a:r>
              <a:rPr lang="en-GB" sz="3567" dirty="0"/>
              <a:t> </a:t>
            </a:r>
            <a:r>
              <a:rPr lang="en-GB" sz="3567" dirty="0" err="1"/>
              <a:t>tionsent</a:t>
            </a:r>
            <a:r>
              <a:rPr lang="en-GB" sz="3567" dirty="0"/>
              <a:t> et,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commod</a:t>
            </a:r>
            <a:r>
              <a:rPr lang="en-GB" sz="3567" dirty="0"/>
              <a:t> </a:t>
            </a:r>
            <a:r>
              <a:rPr lang="en-GB" sz="3567" dirty="0" err="1"/>
              <a:t>quidebis</a:t>
            </a:r>
            <a:r>
              <a:rPr lang="en-GB" sz="3567" dirty="0"/>
              <a:t> con et </a:t>
            </a:r>
            <a:r>
              <a:rPr lang="en-GB" sz="3567" dirty="0" err="1"/>
              <a:t>officto</a:t>
            </a:r>
            <a:r>
              <a:rPr lang="en-GB" sz="3567" dirty="0"/>
              <a:t> </a:t>
            </a:r>
            <a:r>
              <a:rPr lang="en-GB" sz="3567" dirty="0" err="1"/>
              <a:t>doloreriam</a:t>
            </a:r>
            <a:r>
              <a:rPr lang="en-GB" sz="3567" dirty="0"/>
              <a:t>, </a:t>
            </a:r>
            <a:r>
              <a:rPr lang="en-GB" sz="3567" dirty="0" err="1"/>
              <a:t>ero</a:t>
            </a:r>
            <a:r>
              <a:rPr lang="en-GB" sz="3567" dirty="0"/>
              <a:t> </a:t>
            </a:r>
            <a:r>
              <a:rPr lang="en-GB" sz="3567" dirty="0" err="1"/>
              <a:t>estiunt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labPos</a:t>
            </a:r>
            <a:r>
              <a:rPr lang="en-GB" sz="3567" dirty="0"/>
              <a:t> et </a:t>
            </a:r>
            <a:r>
              <a:rPr lang="en-GB" sz="3567" dirty="0" err="1"/>
              <a:t>ea</a:t>
            </a:r>
            <a:r>
              <a:rPr lang="en-GB" sz="3567" dirty="0"/>
              <a:t> qui </a:t>
            </a:r>
            <a:r>
              <a:rPr lang="en-GB" sz="3567" dirty="0" err="1"/>
              <a:t>dolores</a:t>
            </a:r>
            <a:r>
              <a:rPr lang="en-GB" sz="3567" dirty="0"/>
              <a:t> sit, et </a:t>
            </a:r>
            <a:r>
              <a:rPr lang="en-GB" sz="3567" dirty="0" err="1"/>
              <a:t>exped</a:t>
            </a:r>
            <a:r>
              <a:rPr lang="en-GB" sz="3567" dirty="0"/>
              <a:t> </a:t>
            </a:r>
            <a:r>
              <a:rPr lang="en-GB" sz="3567" dirty="0" err="1"/>
              <a:t>ea</a:t>
            </a:r>
            <a:r>
              <a:rPr lang="en-GB" sz="3567" dirty="0"/>
              <a:t> </a:t>
            </a:r>
            <a:r>
              <a:rPr lang="en-GB" sz="3567" dirty="0" err="1"/>
              <a:t>serrovidunt</a:t>
            </a:r>
            <a:r>
              <a:rPr lang="en-GB" sz="3567" dirty="0"/>
              <a:t> am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FA3EC37-6F89-422C-B1EA-7F6ADEACF127}"/>
              </a:ext>
            </a:extLst>
          </p:cNvPr>
          <p:cNvSpPr txBox="1"/>
          <p:nvPr/>
        </p:nvSpPr>
        <p:spPr>
          <a:xfrm>
            <a:off x="1712376" y="17019706"/>
            <a:ext cx="12286306" cy="7147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134"/>
              </a:lnSpc>
              <a:spcAft>
                <a:spcPts val="3091"/>
              </a:spcAft>
            </a:pPr>
            <a:r>
              <a:rPr lang="en-GB" sz="5945" b="1" dirty="0" err="1"/>
              <a:t>Tittel</a:t>
            </a:r>
            <a:r>
              <a:rPr lang="en-GB" sz="5945" b="1" dirty="0"/>
              <a:t> 3: 59,5 </a:t>
            </a:r>
            <a:r>
              <a:rPr lang="en-GB" sz="5945" b="1" dirty="0" err="1"/>
              <a:t>pt</a:t>
            </a:r>
            <a:r>
              <a:rPr lang="en-GB" sz="5945" b="1" dirty="0"/>
              <a:t>, </a:t>
            </a:r>
            <a:r>
              <a:rPr lang="en-GB" sz="5945" b="1" dirty="0" err="1"/>
              <a:t>linjeavstand</a:t>
            </a:r>
            <a:r>
              <a:rPr lang="en-GB" sz="5945" b="1" dirty="0"/>
              <a:t> 71 </a:t>
            </a:r>
            <a:r>
              <a:rPr lang="en-GB" sz="5945" b="1" dirty="0" err="1"/>
              <a:t>pt</a:t>
            </a:r>
            <a:r>
              <a:rPr lang="en-GB" sz="5945" b="1" dirty="0"/>
              <a:t> </a:t>
            </a:r>
            <a:r>
              <a:rPr lang="en-GB" sz="5945" b="1" dirty="0" err="1"/>
              <a:t>Luptatinvel</a:t>
            </a:r>
            <a:r>
              <a:rPr lang="en-GB" sz="5945" b="1" dirty="0"/>
              <a:t> </a:t>
            </a:r>
            <a:r>
              <a:rPr lang="en-GB" sz="5945" b="1" dirty="0" err="1"/>
              <a:t>imil</a:t>
            </a:r>
            <a:r>
              <a:rPr lang="en-GB" sz="5945" b="1" dirty="0"/>
              <a:t> il es </a:t>
            </a:r>
            <a:r>
              <a:rPr lang="en-GB" sz="5945" b="1" dirty="0" err="1"/>
              <a:t>aut</a:t>
            </a:r>
            <a:r>
              <a:rPr lang="en-GB" sz="5945" b="1" dirty="0"/>
              <a:t> </a:t>
            </a:r>
            <a:r>
              <a:rPr lang="en-GB" sz="5945" b="1" dirty="0" err="1"/>
              <a:t>ut</a:t>
            </a:r>
            <a:r>
              <a:rPr lang="en-GB" sz="5945" b="1" dirty="0"/>
              <a:t> </a:t>
            </a:r>
            <a:r>
              <a:rPr lang="en-GB" sz="5945" b="1" dirty="0" err="1"/>
              <a:t>quam</a:t>
            </a:r>
            <a:endParaRPr lang="en-GB" sz="3567" b="1" dirty="0"/>
          </a:p>
          <a:p>
            <a:pPr>
              <a:lnSpc>
                <a:spcPts val="4280"/>
              </a:lnSpc>
            </a:pPr>
            <a:r>
              <a:rPr lang="en-GB" sz="3567" b="1" dirty="0"/>
              <a:t>Ingress 35,7 </a:t>
            </a:r>
            <a:r>
              <a:rPr lang="en-GB" sz="3567" b="1" dirty="0" err="1"/>
              <a:t>pt</a:t>
            </a:r>
            <a:r>
              <a:rPr lang="en-GB" sz="3567" b="1" dirty="0"/>
              <a:t>, </a:t>
            </a:r>
            <a:r>
              <a:rPr lang="en-GB" sz="3567" dirty="0"/>
              <a:t>43 </a:t>
            </a:r>
            <a:r>
              <a:rPr lang="en-GB" sz="3567" dirty="0" err="1"/>
              <a:t>avstand</a:t>
            </a:r>
            <a:r>
              <a:rPr lang="en-GB" sz="3567" dirty="0"/>
              <a:t>. </a:t>
            </a:r>
            <a:r>
              <a:rPr lang="en-GB" sz="3567" dirty="0" err="1"/>
              <a:t>volestium</a:t>
            </a:r>
            <a:r>
              <a:rPr lang="en-GB" sz="3567" dirty="0"/>
              <a:t> </a:t>
            </a:r>
            <a:r>
              <a:rPr lang="en-GB" sz="3567" dirty="0" err="1"/>
              <a:t>invel</a:t>
            </a:r>
            <a:r>
              <a:rPr lang="en-GB" sz="3567" dirty="0"/>
              <a:t> </a:t>
            </a:r>
            <a:r>
              <a:rPr lang="en-GB" sz="3567" dirty="0" err="1"/>
              <a:t>maio</a:t>
            </a:r>
            <a:r>
              <a:rPr lang="en-GB" sz="3567" dirty="0"/>
              <a:t> dolent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faccullabo</a:t>
            </a:r>
            <a:r>
              <a:rPr lang="en-GB" sz="3567" dirty="0"/>
              <a:t>. </a:t>
            </a:r>
            <a:r>
              <a:rPr lang="en-GB" sz="3567" dirty="0" err="1"/>
              <a:t>Eheniendit</a:t>
            </a:r>
            <a:r>
              <a:rPr lang="en-GB" sz="3567" dirty="0"/>
              <a:t> </a:t>
            </a:r>
            <a:r>
              <a:rPr lang="en-GB" sz="3567" dirty="0" err="1"/>
              <a:t>quiae</a:t>
            </a:r>
            <a:r>
              <a:rPr lang="en-GB" sz="3567" dirty="0"/>
              <a:t>. Sunt </a:t>
            </a:r>
            <a:r>
              <a:rPr lang="en-GB" sz="3567" dirty="0" err="1"/>
              <a:t>exeratesti</a:t>
            </a:r>
            <a:r>
              <a:rPr lang="en-GB" sz="3567" dirty="0"/>
              <a:t> </a:t>
            </a:r>
            <a:r>
              <a:rPr lang="en-GB" sz="3567" dirty="0" err="1"/>
              <a:t>accum</a:t>
            </a:r>
            <a:r>
              <a:rPr lang="en-GB" sz="3567" dirty="0"/>
              <a:t> </a:t>
            </a:r>
            <a:r>
              <a:rPr lang="en-GB" sz="3567" dirty="0" err="1"/>
              <a:t>fugitae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prat </a:t>
            </a:r>
            <a:r>
              <a:rPr lang="en-GB" sz="3567" dirty="0" err="1"/>
              <a:t>omniae</a:t>
            </a:r>
            <a:r>
              <a:rPr lang="en-GB" sz="3567" dirty="0"/>
              <a:t> </a:t>
            </a:r>
            <a:r>
              <a:rPr lang="en-GB" sz="3567" dirty="0" err="1"/>
              <a:t>inctorro</a:t>
            </a:r>
            <a:r>
              <a:rPr lang="en-GB" sz="3567" dirty="0"/>
              <a:t> </a:t>
            </a:r>
            <a:r>
              <a:rPr lang="en-GB" sz="3567" dirty="0" err="1"/>
              <a:t>quas</a:t>
            </a:r>
            <a:r>
              <a:rPr lang="en-GB" sz="3567" dirty="0"/>
              <a:t> </a:t>
            </a:r>
            <a:r>
              <a:rPr lang="en-GB" sz="3567" dirty="0" err="1"/>
              <a:t>debitat</a:t>
            </a:r>
            <a:r>
              <a:rPr lang="en-GB" sz="3567" dirty="0"/>
              <a:t> </a:t>
            </a:r>
            <a:r>
              <a:rPr lang="en-GB" sz="3567" dirty="0" err="1"/>
              <a:t>iasperro</a:t>
            </a:r>
            <a:r>
              <a:rPr lang="en-GB" sz="3567" dirty="0"/>
              <a:t> </a:t>
            </a:r>
            <a:r>
              <a:rPr lang="en-GB" sz="3567" dirty="0" err="1"/>
              <a:t>commolor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sundigendi</a:t>
            </a:r>
            <a:r>
              <a:rPr lang="en-GB" sz="3567" dirty="0"/>
              <a:t> </a:t>
            </a:r>
            <a:r>
              <a:rPr lang="en-GB" sz="3567" dirty="0" err="1"/>
              <a:t>dendebis</a:t>
            </a:r>
            <a:r>
              <a:rPr lang="en-GB" sz="3567" dirty="0"/>
              <a:t> </a:t>
            </a:r>
            <a:r>
              <a:rPr lang="en-GB" sz="3567" dirty="0" err="1"/>
              <a:t>ati</a:t>
            </a:r>
            <a:r>
              <a:rPr lang="en-GB" sz="3567" dirty="0"/>
              <a:t> </a:t>
            </a:r>
            <a:r>
              <a:rPr lang="en-GB" sz="3567" dirty="0" err="1"/>
              <a:t>reptati</a:t>
            </a:r>
            <a:r>
              <a:rPr lang="en-GB" sz="3567" dirty="0"/>
              <a:t> </a:t>
            </a:r>
            <a:r>
              <a:rPr lang="en-GB" sz="3567" dirty="0" err="1"/>
              <a:t>occae</a:t>
            </a:r>
            <a:r>
              <a:rPr lang="en-GB" sz="3567" dirty="0"/>
              <a:t> non </a:t>
            </a:r>
            <a:r>
              <a:rPr lang="en-GB" sz="3567" dirty="0" err="1"/>
              <a:t>ea</a:t>
            </a:r>
            <a:r>
              <a:rPr lang="en-GB" sz="3567" dirty="0"/>
              <a:t> in </a:t>
            </a:r>
            <a:r>
              <a:rPr lang="en-GB" sz="3567" dirty="0" err="1"/>
              <a:t>eatus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Occaerferum</a:t>
            </a:r>
            <a:r>
              <a:rPr lang="en-GB" sz="3567" dirty="0"/>
              <a:t> </a:t>
            </a:r>
            <a:r>
              <a:rPr lang="en-GB" sz="3567" dirty="0" err="1"/>
              <a:t>eatemolorro</a:t>
            </a:r>
            <a:r>
              <a:rPr lang="en-GB" sz="3567" dirty="0"/>
              <a:t> </a:t>
            </a:r>
            <a:r>
              <a:rPr lang="en-GB" sz="3567" dirty="0" err="1"/>
              <a:t>elit</a:t>
            </a:r>
            <a:r>
              <a:rPr lang="en-GB" sz="3567" dirty="0"/>
              <a:t> </a:t>
            </a:r>
            <a:r>
              <a:rPr lang="en-GB" sz="3567" dirty="0" err="1"/>
              <a:t>desecus</a:t>
            </a:r>
            <a:r>
              <a:rPr lang="en-GB" sz="3567" dirty="0"/>
              <a:t> </a:t>
            </a:r>
            <a:r>
              <a:rPr lang="en-GB" sz="3567" dirty="0" err="1"/>
              <a:t>cilluptas</a:t>
            </a:r>
            <a:r>
              <a:rPr lang="en-GB" sz="3567" dirty="0"/>
              <a:t> </a:t>
            </a:r>
            <a:r>
              <a:rPr lang="en-GB" sz="3567" dirty="0" err="1"/>
              <a:t>rerovid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ucipsa</a:t>
            </a:r>
            <a:r>
              <a:rPr lang="en-GB" sz="3567" dirty="0"/>
              <a:t> </a:t>
            </a:r>
            <a:r>
              <a:rPr lang="en-GB" sz="3567" dirty="0" err="1"/>
              <a:t>quae</a:t>
            </a:r>
            <a:r>
              <a:rPr lang="en-GB" sz="3567" dirty="0"/>
              <a:t> pre </a:t>
            </a:r>
            <a:r>
              <a:rPr lang="en-GB" sz="3567" dirty="0" err="1"/>
              <a:t>dolor</a:t>
            </a:r>
            <a:r>
              <a:rPr lang="en-GB" sz="3567" dirty="0"/>
              <a:t> rem res </a:t>
            </a:r>
            <a:r>
              <a:rPr lang="en-GB" sz="3567" dirty="0" err="1"/>
              <a:t>ut</a:t>
            </a:r>
            <a:r>
              <a:rPr lang="en-GB" sz="3567" dirty="0"/>
              <a:t> </a:t>
            </a:r>
            <a:r>
              <a:rPr lang="en-GB" sz="3567" dirty="0" err="1"/>
              <a:t>porio</a:t>
            </a:r>
            <a:r>
              <a:rPr lang="en-GB" sz="3567" dirty="0"/>
              <a:t> </a:t>
            </a:r>
            <a:r>
              <a:rPr lang="en-GB" sz="3567" dirty="0" err="1"/>
              <a:t>omnihit</a:t>
            </a:r>
            <a:r>
              <a:rPr lang="en-GB" sz="3567" dirty="0"/>
              <a:t> qui </a:t>
            </a:r>
            <a:r>
              <a:rPr lang="en-GB" sz="3567" dirty="0" err="1"/>
              <a:t>quaspelit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pa </a:t>
            </a:r>
            <a:r>
              <a:rPr lang="en-GB" sz="3567" dirty="0" err="1"/>
              <a:t>pellicae</a:t>
            </a:r>
            <a:r>
              <a:rPr lang="en-GB" sz="3567" dirty="0"/>
              <a:t> </a:t>
            </a:r>
            <a:r>
              <a:rPr lang="en-GB" sz="3567" dirty="0" err="1"/>
              <a:t>doluptae</a:t>
            </a:r>
            <a:r>
              <a:rPr lang="en-GB" sz="3567" dirty="0"/>
              <a:t> </a:t>
            </a:r>
            <a:r>
              <a:rPr lang="en-GB" sz="3567" dirty="0" err="1"/>
              <a:t>nimolupta</a:t>
            </a:r>
            <a:r>
              <a:rPr lang="en-GB" sz="3567" dirty="0"/>
              <a:t> </a:t>
            </a:r>
            <a:r>
              <a:rPr lang="en-GB" sz="3567" dirty="0" err="1"/>
              <a:t>quia</a:t>
            </a:r>
            <a:r>
              <a:rPr lang="en-GB" sz="3567" dirty="0"/>
              <a:t> </a:t>
            </a:r>
            <a:r>
              <a:rPr lang="en-GB" sz="3567" dirty="0" err="1"/>
              <a:t>volores</a:t>
            </a:r>
            <a:r>
              <a:rPr lang="en-GB" sz="3567" dirty="0"/>
              <a:t> </a:t>
            </a:r>
            <a:r>
              <a:rPr lang="en-GB" sz="3567" dirty="0" err="1"/>
              <a:t>tionsent</a:t>
            </a:r>
            <a:r>
              <a:rPr lang="en-GB" sz="3567" dirty="0"/>
              <a:t> et,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commod</a:t>
            </a:r>
            <a:r>
              <a:rPr lang="en-GB" sz="3567" dirty="0"/>
              <a:t> </a:t>
            </a:r>
            <a:r>
              <a:rPr lang="en-GB" sz="3567" dirty="0" err="1"/>
              <a:t>quidebis</a:t>
            </a:r>
            <a:r>
              <a:rPr lang="en-GB" sz="3567" dirty="0"/>
              <a:t> con et </a:t>
            </a:r>
            <a:r>
              <a:rPr lang="en-GB" sz="3567" dirty="0" err="1"/>
              <a:t>officto</a:t>
            </a:r>
            <a:r>
              <a:rPr lang="en-GB" sz="3567" dirty="0"/>
              <a:t> </a:t>
            </a:r>
            <a:r>
              <a:rPr lang="en-GB" sz="3567" dirty="0" err="1"/>
              <a:t>doloreriam</a:t>
            </a:r>
            <a:r>
              <a:rPr lang="en-GB" sz="3567" dirty="0"/>
              <a:t>, </a:t>
            </a:r>
            <a:r>
              <a:rPr lang="en-GB" sz="3567" dirty="0" err="1"/>
              <a:t>ero</a:t>
            </a:r>
            <a:r>
              <a:rPr lang="en-GB" sz="3567" dirty="0"/>
              <a:t> </a:t>
            </a:r>
            <a:r>
              <a:rPr lang="en-GB" sz="3567" dirty="0" err="1"/>
              <a:t>estiunt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labPos</a:t>
            </a:r>
            <a:r>
              <a:rPr lang="en-GB" sz="3567" dirty="0"/>
              <a:t> et </a:t>
            </a:r>
            <a:r>
              <a:rPr lang="en-GB" sz="3567" dirty="0" err="1"/>
              <a:t>ea</a:t>
            </a:r>
            <a:r>
              <a:rPr lang="en-GB" sz="3567" dirty="0"/>
              <a:t> qui </a:t>
            </a:r>
            <a:r>
              <a:rPr lang="en-GB" sz="3567" dirty="0" err="1"/>
              <a:t>dolores</a:t>
            </a:r>
            <a:r>
              <a:rPr lang="en-GB" sz="3567" dirty="0"/>
              <a:t> sit, et </a:t>
            </a:r>
            <a:r>
              <a:rPr lang="en-GB" sz="3567" dirty="0" err="1"/>
              <a:t>exped</a:t>
            </a:r>
            <a:r>
              <a:rPr lang="en-GB" sz="3567" dirty="0"/>
              <a:t> </a:t>
            </a:r>
            <a:r>
              <a:rPr lang="en-GB" sz="3567" dirty="0" err="1"/>
              <a:t>ea</a:t>
            </a:r>
            <a:r>
              <a:rPr lang="en-GB" sz="3567" dirty="0"/>
              <a:t> </a:t>
            </a:r>
            <a:r>
              <a:rPr lang="en-GB" sz="3567" dirty="0" err="1"/>
              <a:t>serrovidunt</a:t>
            </a:r>
            <a:r>
              <a:rPr lang="en-GB" sz="3567" dirty="0"/>
              <a:t> am</a:t>
            </a:r>
          </a:p>
        </p:txBody>
      </p:sp>
    </p:spTree>
    <p:extLst>
      <p:ext uri="{BB962C8B-B14F-4D97-AF65-F5344CB8AC3E}">
        <p14:creationId xmlns:p14="http://schemas.microsoft.com/office/powerpoint/2010/main" val="662130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A6E6A9A1-1142-4399-A9C7-A9EEEE407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BB0C6D8-E482-46DD-A1BF-D0F79A8539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81B99E85-C5B8-4882-95B6-D2DAF617395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39" y="27321230"/>
            <a:ext cx="8362907" cy="1292844"/>
          </a:xfrm>
        </p:spPr>
        <p:txBody>
          <a:bodyPr/>
          <a:lstStyle/>
          <a:p>
            <a:r>
              <a:rPr lang="en-GB" dirty="0" err="1"/>
              <a:t>Kontakt</a:t>
            </a:r>
            <a:endParaRPr lang="en-GB" dirty="0"/>
          </a:p>
          <a:p>
            <a:r>
              <a:rPr lang="en-GB" dirty="0" err="1"/>
              <a:t>Navn</a:t>
            </a:r>
            <a:r>
              <a:rPr lang="en-GB" dirty="0"/>
              <a:t> </a:t>
            </a:r>
            <a:r>
              <a:rPr lang="en-GB" dirty="0" err="1"/>
              <a:t>Navnesen</a:t>
            </a:r>
            <a:endParaRPr lang="en-GB" dirty="0"/>
          </a:p>
          <a:p>
            <a:r>
              <a:rPr lang="en-GB" dirty="0" err="1"/>
              <a:t>navn.navnesen@sus.no</a:t>
            </a:r>
            <a:endParaRPr lang="en-GB" dirty="0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4A9813F3-3A16-4424-9E7D-2DEBC85C849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0752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B5FAFA40-3D6D-4209-8AFC-565510B71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2A2E30E-F0E0-440F-AEFD-212A638865C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18A5CFA8-DE2D-4F62-95A1-56202D57DC4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39" y="27321230"/>
            <a:ext cx="8362907" cy="1292844"/>
          </a:xfrm>
        </p:spPr>
        <p:txBody>
          <a:bodyPr/>
          <a:lstStyle/>
          <a:p>
            <a:r>
              <a:rPr lang="en-GB" dirty="0" err="1"/>
              <a:t>Kontakt</a:t>
            </a:r>
            <a:endParaRPr lang="en-GB" dirty="0"/>
          </a:p>
          <a:p>
            <a:r>
              <a:rPr lang="en-GB" dirty="0" err="1"/>
              <a:t>Navn</a:t>
            </a:r>
            <a:r>
              <a:rPr lang="en-GB" dirty="0"/>
              <a:t> </a:t>
            </a:r>
            <a:r>
              <a:rPr lang="en-GB" dirty="0" err="1"/>
              <a:t>Navnesen</a:t>
            </a:r>
            <a:endParaRPr lang="en-GB" dirty="0"/>
          </a:p>
          <a:p>
            <a:r>
              <a:rPr lang="en-GB" dirty="0" err="1"/>
              <a:t>navn.navnesen@sus.no</a:t>
            </a:r>
            <a:endParaRPr lang="en-GB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7088B700-A15A-42A0-B295-39347B1EA1B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B814830F-7D07-407F-A01D-62C9BDFF3A8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DDC8C671-F162-4E03-92B4-AB6CB4FDBF8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664AFBDD-DB97-4CE0-A4E8-932F21B62AC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E4CF41AA-C1EE-45EA-B090-75438CAC0FD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34E37563-2D21-416C-A54D-A149C29630E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F4A7B721-7FFE-490E-B316-2727551349A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AC1883BD-ECA4-4491-A2E1-EB7FD70E3FFC}"/>
              </a:ext>
            </a:extLst>
          </p:cNvPr>
          <p:cNvSpPr txBox="1"/>
          <p:nvPr/>
        </p:nvSpPr>
        <p:spPr>
          <a:xfrm>
            <a:off x="15235874" y="8087723"/>
            <a:ext cx="12286306" cy="7147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134"/>
              </a:lnSpc>
              <a:spcAft>
                <a:spcPts val="3091"/>
              </a:spcAft>
            </a:pPr>
            <a:r>
              <a:rPr lang="en-GB" sz="5945" b="1" dirty="0" err="1"/>
              <a:t>Tittel</a:t>
            </a:r>
            <a:r>
              <a:rPr lang="en-GB" sz="5945" b="1" dirty="0"/>
              <a:t> 3: 59,5 </a:t>
            </a:r>
            <a:r>
              <a:rPr lang="en-GB" sz="5945" b="1" dirty="0" err="1"/>
              <a:t>pt</a:t>
            </a:r>
            <a:r>
              <a:rPr lang="en-GB" sz="5945" b="1" dirty="0"/>
              <a:t>, </a:t>
            </a:r>
            <a:r>
              <a:rPr lang="en-GB" sz="5945" b="1" dirty="0" err="1"/>
              <a:t>linjeavstand</a:t>
            </a:r>
            <a:r>
              <a:rPr lang="en-GB" sz="5945" b="1" dirty="0"/>
              <a:t> 71 </a:t>
            </a:r>
            <a:r>
              <a:rPr lang="en-GB" sz="5945" b="1" dirty="0" err="1"/>
              <a:t>pt</a:t>
            </a:r>
            <a:r>
              <a:rPr lang="en-GB" sz="5945" b="1" dirty="0"/>
              <a:t> </a:t>
            </a:r>
            <a:r>
              <a:rPr lang="en-GB" sz="5945" b="1" dirty="0" err="1"/>
              <a:t>Luptatinvel</a:t>
            </a:r>
            <a:r>
              <a:rPr lang="en-GB" sz="5945" b="1" dirty="0"/>
              <a:t> </a:t>
            </a:r>
            <a:r>
              <a:rPr lang="en-GB" sz="5945" b="1" dirty="0" err="1"/>
              <a:t>imil</a:t>
            </a:r>
            <a:r>
              <a:rPr lang="en-GB" sz="5945" b="1" dirty="0"/>
              <a:t> il es </a:t>
            </a:r>
            <a:r>
              <a:rPr lang="en-GB" sz="5945" b="1" dirty="0" err="1"/>
              <a:t>aut</a:t>
            </a:r>
            <a:r>
              <a:rPr lang="en-GB" sz="5945" b="1" dirty="0"/>
              <a:t> </a:t>
            </a:r>
            <a:r>
              <a:rPr lang="en-GB" sz="5945" b="1" dirty="0" err="1"/>
              <a:t>ut</a:t>
            </a:r>
            <a:r>
              <a:rPr lang="en-GB" sz="5945" b="1" dirty="0"/>
              <a:t> </a:t>
            </a:r>
            <a:r>
              <a:rPr lang="en-GB" sz="5945" b="1" dirty="0" err="1"/>
              <a:t>quam</a:t>
            </a:r>
            <a:endParaRPr lang="en-GB" sz="3567" b="1" dirty="0"/>
          </a:p>
          <a:p>
            <a:pPr>
              <a:lnSpc>
                <a:spcPts val="4280"/>
              </a:lnSpc>
            </a:pPr>
            <a:r>
              <a:rPr lang="en-GB" sz="3567" b="1" dirty="0"/>
              <a:t>Ingress 35,7 </a:t>
            </a:r>
            <a:r>
              <a:rPr lang="en-GB" sz="3567" b="1" dirty="0" err="1"/>
              <a:t>pt</a:t>
            </a:r>
            <a:r>
              <a:rPr lang="en-GB" sz="3567" b="1" dirty="0"/>
              <a:t>, </a:t>
            </a:r>
            <a:r>
              <a:rPr lang="en-GB" sz="3567" dirty="0"/>
              <a:t>43 </a:t>
            </a:r>
            <a:r>
              <a:rPr lang="en-GB" sz="3567" dirty="0" err="1"/>
              <a:t>avstand</a:t>
            </a:r>
            <a:r>
              <a:rPr lang="en-GB" sz="3567" dirty="0"/>
              <a:t>. </a:t>
            </a:r>
            <a:r>
              <a:rPr lang="en-GB" sz="3567" dirty="0" err="1"/>
              <a:t>volestium</a:t>
            </a:r>
            <a:r>
              <a:rPr lang="en-GB" sz="3567" dirty="0"/>
              <a:t> </a:t>
            </a:r>
            <a:r>
              <a:rPr lang="en-GB" sz="3567" dirty="0" err="1"/>
              <a:t>invel</a:t>
            </a:r>
            <a:r>
              <a:rPr lang="en-GB" sz="3567" dirty="0"/>
              <a:t> </a:t>
            </a:r>
            <a:r>
              <a:rPr lang="en-GB" sz="3567" dirty="0" err="1"/>
              <a:t>maio</a:t>
            </a:r>
            <a:r>
              <a:rPr lang="en-GB" sz="3567" dirty="0"/>
              <a:t> dolent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faccullabo</a:t>
            </a:r>
            <a:r>
              <a:rPr lang="en-GB" sz="3567" dirty="0"/>
              <a:t>. </a:t>
            </a:r>
            <a:r>
              <a:rPr lang="en-GB" sz="3567" dirty="0" err="1"/>
              <a:t>Eheniendit</a:t>
            </a:r>
            <a:r>
              <a:rPr lang="en-GB" sz="3567" dirty="0"/>
              <a:t> </a:t>
            </a:r>
            <a:r>
              <a:rPr lang="en-GB" sz="3567" dirty="0" err="1"/>
              <a:t>quiae</a:t>
            </a:r>
            <a:r>
              <a:rPr lang="en-GB" sz="3567" dirty="0"/>
              <a:t>. Sunt </a:t>
            </a:r>
            <a:r>
              <a:rPr lang="en-GB" sz="3567" dirty="0" err="1"/>
              <a:t>exeratesti</a:t>
            </a:r>
            <a:r>
              <a:rPr lang="en-GB" sz="3567" dirty="0"/>
              <a:t> </a:t>
            </a:r>
            <a:r>
              <a:rPr lang="en-GB" sz="3567" dirty="0" err="1"/>
              <a:t>accum</a:t>
            </a:r>
            <a:r>
              <a:rPr lang="en-GB" sz="3567" dirty="0"/>
              <a:t> </a:t>
            </a:r>
            <a:r>
              <a:rPr lang="en-GB" sz="3567" dirty="0" err="1"/>
              <a:t>fugitae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prat </a:t>
            </a:r>
            <a:r>
              <a:rPr lang="en-GB" sz="3567" dirty="0" err="1"/>
              <a:t>omniae</a:t>
            </a:r>
            <a:r>
              <a:rPr lang="en-GB" sz="3567" dirty="0"/>
              <a:t> </a:t>
            </a:r>
            <a:r>
              <a:rPr lang="en-GB" sz="3567" dirty="0" err="1"/>
              <a:t>inctorro</a:t>
            </a:r>
            <a:r>
              <a:rPr lang="en-GB" sz="3567" dirty="0"/>
              <a:t> </a:t>
            </a:r>
            <a:r>
              <a:rPr lang="en-GB" sz="3567" dirty="0" err="1"/>
              <a:t>quas</a:t>
            </a:r>
            <a:r>
              <a:rPr lang="en-GB" sz="3567" dirty="0"/>
              <a:t> </a:t>
            </a:r>
            <a:r>
              <a:rPr lang="en-GB" sz="3567" dirty="0" err="1"/>
              <a:t>debitat</a:t>
            </a:r>
            <a:r>
              <a:rPr lang="en-GB" sz="3567" dirty="0"/>
              <a:t> </a:t>
            </a:r>
            <a:r>
              <a:rPr lang="en-GB" sz="3567" dirty="0" err="1"/>
              <a:t>iasperro</a:t>
            </a:r>
            <a:r>
              <a:rPr lang="en-GB" sz="3567" dirty="0"/>
              <a:t> </a:t>
            </a:r>
            <a:r>
              <a:rPr lang="en-GB" sz="3567" dirty="0" err="1"/>
              <a:t>commolor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sundigendi</a:t>
            </a:r>
            <a:r>
              <a:rPr lang="en-GB" sz="3567" dirty="0"/>
              <a:t> </a:t>
            </a:r>
            <a:r>
              <a:rPr lang="en-GB" sz="3567" dirty="0" err="1"/>
              <a:t>dendebis</a:t>
            </a:r>
            <a:r>
              <a:rPr lang="en-GB" sz="3567" dirty="0"/>
              <a:t> </a:t>
            </a:r>
            <a:r>
              <a:rPr lang="en-GB" sz="3567" dirty="0" err="1"/>
              <a:t>ati</a:t>
            </a:r>
            <a:r>
              <a:rPr lang="en-GB" sz="3567" dirty="0"/>
              <a:t> </a:t>
            </a:r>
            <a:r>
              <a:rPr lang="en-GB" sz="3567" dirty="0" err="1"/>
              <a:t>reptati</a:t>
            </a:r>
            <a:r>
              <a:rPr lang="en-GB" sz="3567" dirty="0"/>
              <a:t> </a:t>
            </a:r>
            <a:r>
              <a:rPr lang="en-GB" sz="3567" dirty="0" err="1"/>
              <a:t>occae</a:t>
            </a:r>
            <a:r>
              <a:rPr lang="en-GB" sz="3567" dirty="0"/>
              <a:t> non </a:t>
            </a:r>
            <a:r>
              <a:rPr lang="en-GB" sz="3567" dirty="0" err="1"/>
              <a:t>ea</a:t>
            </a:r>
            <a:r>
              <a:rPr lang="en-GB" sz="3567" dirty="0"/>
              <a:t> in </a:t>
            </a:r>
            <a:r>
              <a:rPr lang="en-GB" sz="3567" dirty="0" err="1"/>
              <a:t>eatus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Occaerferum</a:t>
            </a:r>
            <a:r>
              <a:rPr lang="en-GB" sz="3567" dirty="0"/>
              <a:t> </a:t>
            </a:r>
            <a:r>
              <a:rPr lang="en-GB" sz="3567" dirty="0" err="1"/>
              <a:t>eatemolorro</a:t>
            </a:r>
            <a:r>
              <a:rPr lang="en-GB" sz="3567" dirty="0"/>
              <a:t> </a:t>
            </a:r>
            <a:r>
              <a:rPr lang="en-GB" sz="3567" dirty="0" err="1"/>
              <a:t>elit</a:t>
            </a:r>
            <a:r>
              <a:rPr lang="en-GB" sz="3567" dirty="0"/>
              <a:t> </a:t>
            </a:r>
            <a:r>
              <a:rPr lang="en-GB" sz="3567" dirty="0" err="1"/>
              <a:t>desecus</a:t>
            </a:r>
            <a:r>
              <a:rPr lang="en-GB" sz="3567" dirty="0"/>
              <a:t> </a:t>
            </a:r>
            <a:r>
              <a:rPr lang="en-GB" sz="3567" dirty="0" err="1"/>
              <a:t>cilluptas</a:t>
            </a:r>
            <a:r>
              <a:rPr lang="en-GB" sz="3567" dirty="0"/>
              <a:t> </a:t>
            </a:r>
            <a:r>
              <a:rPr lang="en-GB" sz="3567" dirty="0" err="1"/>
              <a:t>rerovid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ucipsa</a:t>
            </a:r>
            <a:r>
              <a:rPr lang="en-GB" sz="3567" dirty="0"/>
              <a:t> </a:t>
            </a:r>
            <a:r>
              <a:rPr lang="en-GB" sz="3567" dirty="0" err="1"/>
              <a:t>quae</a:t>
            </a:r>
            <a:r>
              <a:rPr lang="en-GB" sz="3567" dirty="0"/>
              <a:t> pre </a:t>
            </a:r>
            <a:r>
              <a:rPr lang="en-GB" sz="3567" dirty="0" err="1"/>
              <a:t>dolor</a:t>
            </a:r>
            <a:r>
              <a:rPr lang="en-GB" sz="3567" dirty="0"/>
              <a:t> rem res </a:t>
            </a:r>
            <a:r>
              <a:rPr lang="en-GB" sz="3567" dirty="0" err="1"/>
              <a:t>ut</a:t>
            </a:r>
            <a:r>
              <a:rPr lang="en-GB" sz="3567" dirty="0"/>
              <a:t> </a:t>
            </a:r>
            <a:r>
              <a:rPr lang="en-GB" sz="3567" dirty="0" err="1"/>
              <a:t>porio</a:t>
            </a:r>
            <a:r>
              <a:rPr lang="en-GB" sz="3567" dirty="0"/>
              <a:t> </a:t>
            </a:r>
            <a:r>
              <a:rPr lang="en-GB" sz="3567" dirty="0" err="1"/>
              <a:t>omnihit</a:t>
            </a:r>
            <a:r>
              <a:rPr lang="en-GB" sz="3567" dirty="0"/>
              <a:t> qui </a:t>
            </a:r>
            <a:r>
              <a:rPr lang="en-GB" sz="3567" dirty="0" err="1"/>
              <a:t>quaspelit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pa </a:t>
            </a:r>
            <a:r>
              <a:rPr lang="en-GB" sz="3567" dirty="0" err="1"/>
              <a:t>pellicae</a:t>
            </a:r>
            <a:r>
              <a:rPr lang="en-GB" sz="3567" dirty="0"/>
              <a:t> </a:t>
            </a:r>
            <a:r>
              <a:rPr lang="en-GB" sz="3567" dirty="0" err="1"/>
              <a:t>doluptae</a:t>
            </a:r>
            <a:r>
              <a:rPr lang="en-GB" sz="3567" dirty="0"/>
              <a:t> </a:t>
            </a:r>
            <a:r>
              <a:rPr lang="en-GB" sz="3567" dirty="0" err="1"/>
              <a:t>nimolupta</a:t>
            </a:r>
            <a:r>
              <a:rPr lang="en-GB" sz="3567" dirty="0"/>
              <a:t> </a:t>
            </a:r>
            <a:r>
              <a:rPr lang="en-GB" sz="3567" dirty="0" err="1"/>
              <a:t>quia</a:t>
            </a:r>
            <a:r>
              <a:rPr lang="en-GB" sz="3567" dirty="0"/>
              <a:t> </a:t>
            </a:r>
            <a:r>
              <a:rPr lang="en-GB" sz="3567" dirty="0" err="1"/>
              <a:t>volores</a:t>
            </a:r>
            <a:r>
              <a:rPr lang="en-GB" sz="3567" dirty="0"/>
              <a:t> </a:t>
            </a:r>
            <a:r>
              <a:rPr lang="en-GB" sz="3567" dirty="0" err="1"/>
              <a:t>tionsent</a:t>
            </a:r>
            <a:r>
              <a:rPr lang="en-GB" sz="3567" dirty="0"/>
              <a:t> et,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commod</a:t>
            </a:r>
            <a:r>
              <a:rPr lang="en-GB" sz="3567" dirty="0"/>
              <a:t> </a:t>
            </a:r>
            <a:r>
              <a:rPr lang="en-GB" sz="3567" dirty="0" err="1"/>
              <a:t>quidebis</a:t>
            </a:r>
            <a:r>
              <a:rPr lang="en-GB" sz="3567" dirty="0"/>
              <a:t> con et </a:t>
            </a:r>
            <a:r>
              <a:rPr lang="en-GB" sz="3567" dirty="0" err="1"/>
              <a:t>officto</a:t>
            </a:r>
            <a:r>
              <a:rPr lang="en-GB" sz="3567" dirty="0"/>
              <a:t> </a:t>
            </a:r>
            <a:r>
              <a:rPr lang="en-GB" sz="3567" dirty="0" err="1"/>
              <a:t>doloreriam</a:t>
            </a:r>
            <a:r>
              <a:rPr lang="en-GB" sz="3567" dirty="0"/>
              <a:t>, </a:t>
            </a:r>
            <a:r>
              <a:rPr lang="en-GB" sz="3567" dirty="0" err="1"/>
              <a:t>ero</a:t>
            </a:r>
            <a:r>
              <a:rPr lang="en-GB" sz="3567" dirty="0"/>
              <a:t> </a:t>
            </a:r>
            <a:r>
              <a:rPr lang="en-GB" sz="3567" dirty="0" err="1"/>
              <a:t>estiunt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labPos</a:t>
            </a:r>
            <a:r>
              <a:rPr lang="en-GB" sz="3567" dirty="0"/>
              <a:t> et </a:t>
            </a:r>
            <a:r>
              <a:rPr lang="en-GB" sz="3567" dirty="0" err="1"/>
              <a:t>ea</a:t>
            </a:r>
            <a:r>
              <a:rPr lang="en-GB" sz="3567" dirty="0"/>
              <a:t> qui </a:t>
            </a:r>
            <a:r>
              <a:rPr lang="en-GB" sz="3567" dirty="0" err="1"/>
              <a:t>dolores</a:t>
            </a:r>
            <a:r>
              <a:rPr lang="en-GB" sz="3567" dirty="0"/>
              <a:t> sit, et </a:t>
            </a:r>
            <a:r>
              <a:rPr lang="en-GB" sz="3567" dirty="0" err="1"/>
              <a:t>exped</a:t>
            </a:r>
            <a:r>
              <a:rPr lang="en-GB" sz="3567" dirty="0"/>
              <a:t> </a:t>
            </a:r>
            <a:r>
              <a:rPr lang="en-GB" sz="3567" dirty="0" err="1"/>
              <a:t>ea</a:t>
            </a:r>
            <a:r>
              <a:rPr lang="en-GB" sz="3567" dirty="0"/>
              <a:t> </a:t>
            </a:r>
            <a:r>
              <a:rPr lang="en-GB" sz="3567" dirty="0" err="1"/>
              <a:t>serrovidunt</a:t>
            </a:r>
            <a:r>
              <a:rPr lang="en-GB" sz="3567" dirty="0"/>
              <a:t> am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7FC76A5-0A02-4A25-A6C4-EA6ED5C41495}"/>
              </a:ext>
            </a:extLst>
          </p:cNvPr>
          <p:cNvSpPr txBox="1"/>
          <p:nvPr/>
        </p:nvSpPr>
        <p:spPr>
          <a:xfrm>
            <a:off x="1712376" y="17019706"/>
            <a:ext cx="12286306" cy="7147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134"/>
              </a:lnSpc>
              <a:spcAft>
                <a:spcPts val="3091"/>
              </a:spcAft>
            </a:pPr>
            <a:r>
              <a:rPr lang="en-GB" sz="5945" b="1" dirty="0" err="1"/>
              <a:t>Tittel</a:t>
            </a:r>
            <a:r>
              <a:rPr lang="en-GB" sz="5945" b="1" dirty="0"/>
              <a:t> 3: 59,5 </a:t>
            </a:r>
            <a:r>
              <a:rPr lang="en-GB" sz="5945" b="1" dirty="0" err="1"/>
              <a:t>pt</a:t>
            </a:r>
            <a:r>
              <a:rPr lang="en-GB" sz="5945" b="1" dirty="0"/>
              <a:t>, </a:t>
            </a:r>
            <a:r>
              <a:rPr lang="en-GB" sz="5945" b="1" dirty="0" err="1"/>
              <a:t>linjeavstand</a:t>
            </a:r>
            <a:r>
              <a:rPr lang="en-GB" sz="5945" b="1" dirty="0"/>
              <a:t> 71 </a:t>
            </a:r>
            <a:r>
              <a:rPr lang="en-GB" sz="5945" b="1" dirty="0" err="1"/>
              <a:t>pt</a:t>
            </a:r>
            <a:r>
              <a:rPr lang="en-GB" sz="5945" b="1" dirty="0"/>
              <a:t> </a:t>
            </a:r>
            <a:r>
              <a:rPr lang="en-GB" sz="5945" b="1" dirty="0" err="1"/>
              <a:t>Luptatinvel</a:t>
            </a:r>
            <a:r>
              <a:rPr lang="en-GB" sz="5945" b="1" dirty="0"/>
              <a:t> </a:t>
            </a:r>
            <a:r>
              <a:rPr lang="en-GB" sz="5945" b="1" dirty="0" err="1"/>
              <a:t>imil</a:t>
            </a:r>
            <a:r>
              <a:rPr lang="en-GB" sz="5945" b="1" dirty="0"/>
              <a:t> il es </a:t>
            </a:r>
            <a:r>
              <a:rPr lang="en-GB" sz="5945" b="1" dirty="0" err="1"/>
              <a:t>aut</a:t>
            </a:r>
            <a:r>
              <a:rPr lang="en-GB" sz="5945" b="1" dirty="0"/>
              <a:t> </a:t>
            </a:r>
            <a:r>
              <a:rPr lang="en-GB" sz="5945" b="1" dirty="0" err="1"/>
              <a:t>ut</a:t>
            </a:r>
            <a:r>
              <a:rPr lang="en-GB" sz="5945" b="1" dirty="0"/>
              <a:t> </a:t>
            </a:r>
            <a:r>
              <a:rPr lang="en-GB" sz="5945" b="1" dirty="0" err="1"/>
              <a:t>quam</a:t>
            </a:r>
            <a:endParaRPr lang="en-GB" sz="3567" b="1" dirty="0"/>
          </a:p>
          <a:p>
            <a:pPr>
              <a:lnSpc>
                <a:spcPts val="4280"/>
              </a:lnSpc>
            </a:pPr>
            <a:r>
              <a:rPr lang="en-GB" sz="3567" b="1" dirty="0"/>
              <a:t>Ingress 35,7 </a:t>
            </a:r>
            <a:r>
              <a:rPr lang="en-GB" sz="3567" b="1" dirty="0" err="1"/>
              <a:t>pt</a:t>
            </a:r>
            <a:r>
              <a:rPr lang="en-GB" sz="3567" b="1" dirty="0"/>
              <a:t>, </a:t>
            </a:r>
            <a:r>
              <a:rPr lang="en-GB" sz="3567" dirty="0"/>
              <a:t>43 </a:t>
            </a:r>
            <a:r>
              <a:rPr lang="en-GB" sz="3567" dirty="0" err="1"/>
              <a:t>avstand</a:t>
            </a:r>
            <a:r>
              <a:rPr lang="en-GB" sz="3567" dirty="0"/>
              <a:t>. </a:t>
            </a:r>
            <a:r>
              <a:rPr lang="en-GB" sz="3567" dirty="0" err="1"/>
              <a:t>volestium</a:t>
            </a:r>
            <a:r>
              <a:rPr lang="en-GB" sz="3567" dirty="0"/>
              <a:t> </a:t>
            </a:r>
            <a:r>
              <a:rPr lang="en-GB" sz="3567" dirty="0" err="1"/>
              <a:t>invel</a:t>
            </a:r>
            <a:r>
              <a:rPr lang="en-GB" sz="3567" dirty="0"/>
              <a:t> </a:t>
            </a:r>
            <a:r>
              <a:rPr lang="en-GB" sz="3567" dirty="0" err="1"/>
              <a:t>maio</a:t>
            </a:r>
            <a:r>
              <a:rPr lang="en-GB" sz="3567" dirty="0"/>
              <a:t> dolent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faccullabo</a:t>
            </a:r>
            <a:r>
              <a:rPr lang="en-GB" sz="3567" dirty="0"/>
              <a:t>. </a:t>
            </a:r>
            <a:r>
              <a:rPr lang="en-GB" sz="3567" dirty="0" err="1"/>
              <a:t>Eheniendit</a:t>
            </a:r>
            <a:r>
              <a:rPr lang="en-GB" sz="3567" dirty="0"/>
              <a:t> </a:t>
            </a:r>
            <a:r>
              <a:rPr lang="en-GB" sz="3567" dirty="0" err="1"/>
              <a:t>quiae</a:t>
            </a:r>
            <a:r>
              <a:rPr lang="en-GB" sz="3567" dirty="0"/>
              <a:t>. Sunt </a:t>
            </a:r>
            <a:r>
              <a:rPr lang="en-GB" sz="3567" dirty="0" err="1"/>
              <a:t>exeratesti</a:t>
            </a:r>
            <a:r>
              <a:rPr lang="en-GB" sz="3567" dirty="0"/>
              <a:t> </a:t>
            </a:r>
            <a:r>
              <a:rPr lang="en-GB" sz="3567" dirty="0" err="1"/>
              <a:t>accum</a:t>
            </a:r>
            <a:r>
              <a:rPr lang="en-GB" sz="3567" dirty="0"/>
              <a:t> </a:t>
            </a:r>
            <a:r>
              <a:rPr lang="en-GB" sz="3567" dirty="0" err="1"/>
              <a:t>fugitae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prat </a:t>
            </a:r>
            <a:r>
              <a:rPr lang="en-GB" sz="3567" dirty="0" err="1"/>
              <a:t>omniae</a:t>
            </a:r>
            <a:r>
              <a:rPr lang="en-GB" sz="3567" dirty="0"/>
              <a:t> </a:t>
            </a:r>
            <a:r>
              <a:rPr lang="en-GB" sz="3567" dirty="0" err="1"/>
              <a:t>inctorro</a:t>
            </a:r>
            <a:r>
              <a:rPr lang="en-GB" sz="3567" dirty="0"/>
              <a:t> </a:t>
            </a:r>
            <a:r>
              <a:rPr lang="en-GB" sz="3567" dirty="0" err="1"/>
              <a:t>quas</a:t>
            </a:r>
            <a:r>
              <a:rPr lang="en-GB" sz="3567" dirty="0"/>
              <a:t> </a:t>
            </a:r>
            <a:r>
              <a:rPr lang="en-GB" sz="3567" dirty="0" err="1"/>
              <a:t>debitat</a:t>
            </a:r>
            <a:r>
              <a:rPr lang="en-GB" sz="3567" dirty="0"/>
              <a:t> </a:t>
            </a:r>
            <a:r>
              <a:rPr lang="en-GB" sz="3567" dirty="0" err="1"/>
              <a:t>iasperro</a:t>
            </a:r>
            <a:r>
              <a:rPr lang="en-GB" sz="3567" dirty="0"/>
              <a:t> </a:t>
            </a:r>
            <a:r>
              <a:rPr lang="en-GB" sz="3567" dirty="0" err="1"/>
              <a:t>commolor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sundigendi</a:t>
            </a:r>
            <a:r>
              <a:rPr lang="en-GB" sz="3567" dirty="0"/>
              <a:t> </a:t>
            </a:r>
            <a:r>
              <a:rPr lang="en-GB" sz="3567" dirty="0" err="1"/>
              <a:t>dendebis</a:t>
            </a:r>
            <a:r>
              <a:rPr lang="en-GB" sz="3567" dirty="0"/>
              <a:t> </a:t>
            </a:r>
            <a:r>
              <a:rPr lang="en-GB" sz="3567" dirty="0" err="1"/>
              <a:t>ati</a:t>
            </a:r>
            <a:r>
              <a:rPr lang="en-GB" sz="3567" dirty="0"/>
              <a:t> </a:t>
            </a:r>
            <a:r>
              <a:rPr lang="en-GB" sz="3567" dirty="0" err="1"/>
              <a:t>reptati</a:t>
            </a:r>
            <a:r>
              <a:rPr lang="en-GB" sz="3567" dirty="0"/>
              <a:t> </a:t>
            </a:r>
            <a:r>
              <a:rPr lang="en-GB" sz="3567" dirty="0" err="1"/>
              <a:t>occae</a:t>
            </a:r>
            <a:r>
              <a:rPr lang="en-GB" sz="3567" dirty="0"/>
              <a:t> non </a:t>
            </a:r>
            <a:r>
              <a:rPr lang="en-GB" sz="3567" dirty="0" err="1"/>
              <a:t>ea</a:t>
            </a:r>
            <a:r>
              <a:rPr lang="en-GB" sz="3567" dirty="0"/>
              <a:t> in </a:t>
            </a:r>
            <a:r>
              <a:rPr lang="en-GB" sz="3567" dirty="0" err="1"/>
              <a:t>eatus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Occaerferum</a:t>
            </a:r>
            <a:r>
              <a:rPr lang="en-GB" sz="3567" dirty="0"/>
              <a:t> </a:t>
            </a:r>
            <a:r>
              <a:rPr lang="en-GB" sz="3567" dirty="0" err="1"/>
              <a:t>eatemolorro</a:t>
            </a:r>
            <a:r>
              <a:rPr lang="en-GB" sz="3567" dirty="0"/>
              <a:t> </a:t>
            </a:r>
            <a:r>
              <a:rPr lang="en-GB" sz="3567" dirty="0" err="1"/>
              <a:t>elit</a:t>
            </a:r>
            <a:r>
              <a:rPr lang="en-GB" sz="3567" dirty="0"/>
              <a:t> </a:t>
            </a:r>
            <a:r>
              <a:rPr lang="en-GB" sz="3567" dirty="0" err="1"/>
              <a:t>desecus</a:t>
            </a:r>
            <a:r>
              <a:rPr lang="en-GB" sz="3567" dirty="0"/>
              <a:t> </a:t>
            </a:r>
            <a:r>
              <a:rPr lang="en-GB" sz="3567" dirty="0" err="1"/>
              <a:t>cilluptas</a:t>
            </a:r>
            <a:r>
              <a:rPr lang="en-GB" sz="3567" dirty="0"/>
              <a:t> </a:t>
            </a:r>
            <a:r>
              <a:rPr lang="en-GB" sz="3567" dirty="0" err="1"/>
              <a:t>rerovid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ucipsa</a:t>
            </a:r>
            <a:r>
              <a:rPr lang="en-GB" sz="3567" dirty="0"/>
              <a:t> </a:t>
            </a:r>
            <a:r>
              <a:rPr lang="en-GB" sz="3567" dirty="0" err="1"/>
              <a:t>quae</a:t>
            </a:r>
            <a:r>
              <a:rPr lang="en-GB" sz="3567" dirty="0"/>
              <a:t> pre </a:t>
            </a:r>
            <a:r>
              <a:rPr lang="en-GB" sz="3567" dirty="0" err="1"/>
              <a:t>dolor</a:t>
            </a:r>
            <a:r>
              <a:rPr lang="en-GB" sz="3567" dirty="0"/>
              <a:t> rem res </a:t>
            </a:r>
            <a:r>
              <a:rPr lang="en-GB" sz="3567" dirty="0" err="1"/>
              <a:t>ut</a:t>
            </a:r>
            <a:r>
              <a:rPr lang="en-GB" sz="3567" dirty="0"/>
              <a:t> </a:t>
            </a:r>
            <a:r>
              <a:rPr lang="en-GB" sz="3567" dirty="0" err="1"/>
              <a:t>porio</a:t>
            </a:r>
            <a:r>
              <a:rPr lang="en-GB" sz="3567" dirty="0"/>
              <a:t> </a:t>
            </a:r>
            <a:r>
              <a:rPr lang="en-GB" sz="3567" dirty="0" err="1"/>
              <a:t>omnihit</a:t>
            </a:r>
            <a:r>
              <a:rPr lang="en-GB" sz="3567" dirty="0"/>
              <a:t> qui </a:t>
            </a:r>
            <a:r>
              <a:rPr lang="en-GB" sz="3567" dirty="0" err="1"/>
              <a:t>quaspelit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pa </a:t>
            </a:r>
            <a:r>
              <a:rPr lang="en-GB" sz="3567" dirty="0" err="1"/>
              <a:t>pellicae</a:t>
            </a:r>
            <a:r>
              <a:rPr lang="en-GB" sz="3567" dirty="0"/>
              <a:t> </a:t>
            </a:r>
            <a:r>
              <a:rPr lang="en-GB" sz="3567" dirty="0" err="1"/>
              <a:t>doluptae</a:t>
            </a:r>
            <a:r>
              <a:rPr lang="en-GB" sz="3567" dirty="0"/>
              <a:t> </a:t>
            </a:r>
            <a:r>
              <a:rPr lang="en-GB" sz="3567" dirty="0" err="1"/>
              <a:t>nimolupta</a:t>
            </a:r>
            <a:r>
              <a:rPr lang="en-GB" sz="3567" dirty="0"/>
              <a:t> </a:t>
            </a:r>
            <a:r>
              <a:rPr lang="en-GB" sz="3567" dirty="0" err="1"/>
              <a:t>quia</a:t>
            </a:r>
            <a:r>
              <a:rPr lang="en-GB" sz="3567" dirty="0"/>
              <a:t> </a:t>
            </a:r>
            <a:r>
              <a:rPr lang="en-GB" sz="3567" dirty="0" err="1"/>
              <a:t>volores</a:t>
            </a:r>
            <a:r>
              <a:rPr lang="en-GB" sz="3567" dirty="0"/>
              <a:t> </a:t>
            </a:r>
            <a:r>
              <a:rPr lang="en-GB" sz="3567" dirty="0" err="1"/>
              <a:t>tionsent</a:t>
            </a:r>
            <a:r>
              <a:rPr lang="en-GB" sz="3567" dirty="0"/>
              <a:t> et,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commod</a:t>
            </a:r>
            <a:r>
              <a:rPr lang="en-GB" sz="3567" dirty="0"/>
              <a:t> </a:t>
            </a:r>
            <a:r>
              <a:rPr lang="en-GB" sz="3567" dirty="0" err="1"/>
              <a:t>quidebis</a:t>
            </a:r>
            <a:r>
              <a:rPr lang="en-GB" sz="3567" dirty="0"/>
              <a:t> con et </a:t>
            </a:r>
            <a:r>
              <a:rPr lang="en-GB" sz="3567" dirty="0" err="1"/>
              <a:t>officto</a:t>
            </a:r>
            <a:r>
              <a:rPr lang="en-GB" sz="3567" dirty="0"/>
              <a:t> </a:t>
            </a:r>
            <a:r>
              <a:rPr lang="en-GB" sz="3567" dirty="0" err="1"/>
              <a:t>doloreriam</a:t>
            </a:r>
            <a:r>
              <a:rPr lang="en-GB" sz="3567" dirty="0"/>
              <a:t>, </a:t>
            </a:r>
            <a:r>
              <a:rPr lang="en-GB" sz="3567" dirty="0" err="1"/>
              <a:t>ero</a:t>
            </a:r>
            <a:r>
              <a:rPr lang="en-GB" sz="3567" dirty="0"/>
              <a:t> </a:t>
            </a:r>
            <a:r>
              <a:rPr lang="en-GB" sz="3567" dirty="0" err="1"/>
              <a:t>estiunt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labPos</a:t>
            </a:r>
            <a:r>
              <a:rPr lang="en-GB" sz="3567" dirty="0"/>
              <a:t> et </a:t>
            </a:r>
            <a:r>
              <a:rPr lang="en-GB" sz="3567" dirty="0" err="1"/>
              <a:t>ea</a:t>
            </a:r>
            <a:r>
              <a:rPr lang="en-GB" sz="3567" dirty="0"/>
              <a:t> qui </a:t>
            </a:r>
            <a:r>
              <a:rPr lang="en-GB" sz="3567" dirty="0" err="1"/>
              <a:t>dolores</a:t>
            </a:r>
            <a:r>
              <a:rPr lang="en-GB" sz="3567" dirty="0"/>
              <a:t> sit, et </a:t>
            </a:r>
            <a:r>
              <a:rPr lang="en-GB" sz="3567" dirty="0" err="1"/>
              <a:t>exped</a:t>
            </a:r>
            <a:r>
              <a:rPr lang="en-GB" sz="3567" dirty="0"/>
              <a:t> </a:t>
            </a:r>
            <a:r>
              <a:rPr lang="en-GB" sz="3567" dirty="0" err="1"/>
              <a:t>ea</a:t>
            </a:r>
            <a:r>
              <a:rPr lang="en-GB" sz="3567" dirty="0"/>
              <a:t> </a:t>
            </a:r>
            <a:r>
              <a:rPr lang="en-GB" sz="3567" dirty="0" err="1"/>
              <a:t>serrovidunt</a:t>
            </a:r>
            <a:r>
              <a:rPr lang="en-GB" sz="3567" dirty="0"/>
              <a:t> am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61DE8B1B-DF92-4607-86B4-3B8137D2C7EA}"/>
              </a:ext>
            </a:extLst>
          </p:cNvPr>
          <p:cNvSpPr txBox="1"/>
          <p:nvPr/>
        </p:nvSpPr>
        <p:spPr>
          <a:xfrm>
            <a:off x="28763531" y="17019704"/>
            <a:ext cx="12286306" cy="7147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134"/>
              </a:lnSpc>
              <a:spcAft>
                <a:spcPts val="3091"/>
              </a:spcAft>
            </a:pPr>
            <a:r>
              <a:rPr lang="en-GB" sz="5945" b="1" dirty="0" err="1"/>
              <a:t>Tittel</a:t>
            </a:r>
            <a:r>
              <a:rPr lang="en-GB" sz="5945" b="1" dirty="0"/>
              <a:t> 3: 59,5 </a:t>
            </a:r>
            <a:r>
              <a:rPr lang="en-GB" sz="5945" b="1" dirty="0" err="1"/>
              <a:t>pt</a:t>
            </a:r>
            <a:r>
              <a:rPr lang="en-GB" sz="5945" b="1" dirty="0"/>
              <a:t>, </a:t>
            </a:r>
            <a:r>
              <a:rPr lang="en-GB" sz="5945" b="1" dirty="0" err="1"/>
              <a:t>linjeavstand</a:t>
            </a:r>
            <a:r>
              <a:rPr lang="en-GB" sz="5945" b="1" dirty="0"/>
              <a:t> 71 </a:t>
            </a:r>
            <a:r>
              <a:rPr lang="en-GB" sz="5945" b="1" dirty="0" err="1"/>
              <a:t>pt</a:t>
            </a:r>
            <a:r>
              <a:rPr lang="en-GB" sz="5945" b="1" dirty="0"/>
              <a:t> </a:t>
            </a:r>
            <a:r>
              <a:rPr lang="en-GB" sz="5945" b="1" dirty="0" err="1"/>
              <a:t>Luptatinvel</a:t>
            </a:r>
            <a:r>
              <a:rPr lang="en-GB" sz="5945" b="1" dirty="0"/>
              <a:t> </a:t>
            </a:r>
            <a:r>
              <a:rPr lang="en-GB" sz="5945" b="1" dirty="0" err="1"/>
              <a:t>imil</a:t>
            </a:r>
            <a:r>
              <a:rPr lang="en-GB" sz="5945" b="1" dirty="0"/>
              <a:t> il es </a:t>
            </a:r>
            <a:r>
              <a:rPr lang="en-GB" sz="5945" b="1" dirty="0" err="1"/>
              <a:t>aut</a:t>
            </a:r>
            <a:r>
              <a:rPr lang="en-GB" sz="5945" b="1" dirty="0"/>
              <a:t> </a:t>
            </a:r>
            <a:r>
              <a:rPr lang="en-GB" sz="5945" b="1" dirty="0" err="1"/>
              <a:t>ut</a:t>
            </a:r>
            <a:r>
              <a:rPr lang="en-GB" sz="5945" b="1" dirty="0"/>
              <a:t> </a:t>
            </a:r>
            <a:r>
              <a:rPr lang="en-GB" sz="5945" b="1" dirty="0" err="1"/>
              <a:t>quam</a:t>
            </a:r>
            <a:endParaRPr lang="en-GB" sz="3567" b="1" dirty="0"/>
          </a:p>
          <a:p>
            <a:pPr>
              <a:lnSpc>
                <a:spcPts val="4280"/>
              </a:lnSpc>
            </a:pPr>
            <a:r>
              <a:rPr lang="en-GB" sz="3567" b="1" dirty="0"/>
              <a:t>Ingress 35,7 </a:t>
            </a:r>
            <a:r>
              <a:rPr lang="en-GB" sz="3567" b="1" dirty="0" err="1"/>
              <a:t>pt</a:t>
            </a:r>
            <a:r>
              <a:rPr lang="en-GB" sz="3567" b="1" dirty="0"/>
              <a:t>, </a:t>
            </a:r>
            <a:r>
              <a:rPr lang="en-GB" sz="3567" dirty="0"/>
              <a:t>43 </a:t>
            </a:r>
            <a:r>
              <a:rPr lang="en-GB" sz="3567" dirty="0" err="1"/>
              <a:t>avstand</a:t>
            </a:r>
            <a:r>
              <a:rPr lang="en-GB" sz="3567" dirty="0"/>
              <a:t>. </a:t>
            </a:r>
            <a:r>
              <a:rPr lang="en-GB" sz="3567" dirty="0" err="1"/>
              <a:t>volestium</a:t>
            </a:r>
            <a:r>
              <a:rPr lang="en-GB" sz="3567" dirty="0"/>
              <a:t> </a:t>
            </a:r>
            <a:r>
              <a:rPr lang="en-GB" sz="3567" dirty="0" err="1"/>
              <a:t>invel</a:t>
            </a:r>
            <a:r>
              <a:rPr lang="en-GB" sz="3567" dirty="0"/>
              <a:t> </a:t>
            </a:r>
            <a:r>
              <a:rPr lang="en-GB" sz="3567" dirty="0" err="1"/>
              <a:t>maio</a:t>
            </a:r>
            <a:r>
              <a:rPr lang="en-GB" sz="3567" dirty="0"/>
              <a:t> dolent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faccullabo</a:t>
            </a:r>
            <a:r>
              <a:rPr lang="en-GB" sz="3567" dirty="0"/>
              <a:t>. </a:t>
            </a:r>
            <a:r>
              <a:rPr lang="en-GB" sz="3567" dirty="0" err="1"/>
              <a:t>Eheniendit</a:t>
            </a:r>
            <a:r>
              <a:rPr lang="en-GB" sz="3567" dirty="0"/>
              <a:t> </a:t>
            </a:r>
            <a:r>
              <a:rPr lang="en-GB" sz="3567" dirty="0" err="1"/>
              <a:t>quiae</a:t>
            </a:r>
            <a:r>
              <a:rPr lang="en-GB" sz="3567" dirty="0"/>
              <a:t>. Sunt </a:t>
            </a:r>
            <a:r>
              <a:rPr lang="en-GB" sz="3567" dirty="0" err="1"/>
              <a:t>exeratesti</a:t>
            </a:r>
            <a:r>
              <a:rPr lang="en-GB" sz="3567" dirty="0"/>
              <a:t> </a:t>
            </a:r>
            <a:r>
              <a:rPr lang="en-GB" sz="3567" dirty="0" err="1"/>
              <a:t>accum</a:t>
            </a:r>
            <a:r>
              <a:rPr lang="en-GB" sz="3567" dirty="0"/>
              <a:t> </a:t>
            </a:r>
            <a:r>
              <a:rPr lang="en-GB" sz="3567" dirty="0" err="1"/>
              <a:t>fugitae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prat </a:t>
            </a:r>
            <a:r>
              <a:rPr lang="en-GB" sz="3567" dirty="0" err="1"/>
              <a:t>omniae</a:t>
            </a:r>
            <a:r>
              <a:rPr lang="en-GB" sz="3567" dirty="0"/>
              <a:t> </a:t>
            </a:r>
            <a:r>
              <a:rPr lang="en-GB" sz="3567" dirty="0" err="1"/>
              <a:t>inctorro</a:t>
            </a:r>
            <a:r>
              <a:rPr lang="en-GB" sz="3567" dirty="0"/>
              <a:t> </a:t>
            </a:r>
            <a:r>
              <a:rPr lang="en-GB" sz="3567" dirty="0" err="1"/>
              <a:t>quas</a:t>
            </a:r>
            <a:r>
              <a:rPr lang="en-GB" sz="3567" dirty="0"/>
              <a:t> </a:t>
            </a:r>
            <a:r>
              <a:rPr lang="en-GB" sz="3567" dirty="0" err="1"/>
              <a:t>debitat</a:t>
            </a:r>
            <a:r>
              <a:rPr lang="en-GB" sz="3567" dirty="0"/>
              <a:t> </a:t>
            </a:r>
            <a:r>
              <a:rPr lang="en-GB" sz="3567" dirty="0" err="1"/>
              <a:t>iasperro</a:t>
            </a:r>
            <a:r>
              <a:rPr lang="en-GB" sz="3567" dirty="0"/>
              <a:t> </a:t>
            </a:r>
            <a:r>
              <a:rPr lang="en-GB" sz="3567" dirty="0" err="1"/>
              <a:t>commolor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sundigendi</a:t>
            </a:r>
            <a:r>
              <a:rPr lang="en-GB" sz="3567" dirty="0"/>
              <a:t> </a:t>
            </a:r>
            <a:r>
              <a:rPr lang="en-GB" sz="3567" dirty="0" err="1"/>
              <a:t>dendebis</a:t>
            </a:r>
            <a:r>
              <a:rPr lang="en-GB" sz="3567" dirty="0"/>
              <a:t> </a:t>
            </a:r>
            <a:r>
              <a:rPr lang="en-GB" sz="3567" dirty="0" err="1"/>
              <a:t>ati</a:t>
            </a:r>
            <a:r>
              <a:rPr lang="en-GB" sz="3567" dirty="0"/>
              <a:t> </a:t>
            </a:r>
            <a:r>
              <a:rPr lang="en-GB" sz="3567" dirty="0" err="1"/>
              <a:t>reptati</a:t>
            </a:r>
            <a:r>
              <a:rPr lang="en-GB" sz="3567" dirty="0"/>
              <a:t> </a:t>
            </a:r>
            <a:r>
              <a:rPr lang="en-GB" sz="3567" dirty="0" err="1"/>
              <a:t>occae</a:t>
            </a:r>
            <a:r>
              <a:rPr lang="en-GB" sz="3567" dirty="0"/>
              <a:t> non </a:t>
            </a:r>
            <a:r>
              <a:rPr lang="en-GB" sz="3567" dirty="0" err="1"/>
              <a:t>ea</a:t>
            </a:r>
            <a:r>
              <a:rPr lang="en-GB" sz="3567" dirty="0"/>
              <a:t> in </a:t>
            </a:r>
            <a:r>
              <a:rPr lang="en-GB" sz="3567" dirty="0" err="1"/>
              <a:t>eatus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Occaerferum</a:t>
            </a:r>
            <a:r>
              <a:rPr lang="en-GB" sz="3567" dirty="0"/>
              <a:t> </a:t>
            </a:r>
            <a:r>
              <a:rPr lang="en-GB" sz="3567" dirty="0" err="1"/>
              <a:t>eatemolorro</a:t>
            </a:r>
            <a:r>
              <a:rPr lang="en-GB" sz="3567" dirty="0"/>
              <a:t> </a:t>
            </a:r>
            <a:r>
              <a:rPr lang="en-GB" sz="3567" dirty="0" err="1"/>
              <a:t>elit</a:t>
            </a:r>
            <a:r>
              <a:rPr lang="en-GB" sz="3567" dirty="0"/>
              <a:t> </a:t>
            </a:r>
            <a:r>
              <a:rPr lang="en-GB" sz="3567" dirty="0" err="1"/>
              <a:t>desecus</a:t>
            </a:r>
            <a:r>
              <a:rPr lang="en-GB" sz="3567" dirty="0"/>
              <a:t> </a:t>
            </a:r>
            <a:r>
              <a:rPr lang="en-GB" sz="3567" dirty="0" err="1"/>
              <a:t>cilluptas</a:t>
            </a:r>
            <a:r>
              <a:rPr lang="en-GB" sz="3567" dirty="0"/>
              <a:t> </a:t>
            </a:r>
            <a:r>
              <a:rPr lang="en-GB" sz="3567" dirty="0" err="1"/>
              <a:t>rerovid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ucipsa</a:t>
            </a:r>
            <a:r>
              <a:rPr lang="en-GB" sz="3567" dirty="0"/>
              <a:t> </a:t>
            </a:r>
            <a:r>
              <a:rPr lang="en-GB" sz="3567" dirty="0" err="1"/>
              <a:t>quae</a:t>
            </a:r>
            <a:r>
              <a:rPr lang="en-GB" sz="3567" dirty="0"/>
              <a:t> pre </a:t>
            </a:r>
            <a:r>
              <a:rPr lang="en-GB" sz="3567" dirty="0" err="1"/>
              <a:t>dolor</a:t>
            </a:r>
            <a:r>
              <a:rPr lang="en-GB" sz="3567" dirty="0"/>
              <a:t> rem res </a:t>
            </a:r>
            <a:r>
              <a:rPr lang="en-GB" sz="3567" dirty="0" err="1"/>
              <a:t>ut</a:t>
            </a:r>
            <a:r>
              <a:rPr lang="en-GB" sz="3567" dirty="0"/>
              <a:t> </a:t>
            </a:r>
            <a:r>
              <a:rPr lang="en-GB" sz="3567" dirty="0" err="1"/>
              <a:t>porio</a:t>
            </a:r>
            <a:r>
              <a:rPr lang="en-GB" sz="3567" dirty="0"/>
              <a:t> </a:t>
            </a:r>
            <a:r>
              <a:rPr lang="en-GB" sz="3567" dirty="0" err="1"/>
              <a:t>omnihit</a:t>
            </a:r>
            <a:r>
              <a:rPr lang="en-GB" sz="3567" dirty="0"/>
              <a:t> qui </a:t>
            </a:r>
            <a:r>
              <a:rPr lang="en-GB" sz="3567" dirty="0" err="1"/>
              <a:t>quaspelit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pa </a:t>
            </a:r>
            <a:r>
              <a:rPr lang="en-GB" sz="3567" dirty="0" err="1"/>
              <a:t>pellicae</a:t>
            </a:r>
            <a:r>
              <a:rPr lang="en-GB" sz="3567" dirty="0"/>
              <a:t> </a:t>
            </a:r>
            <a:r>
              <a:rPr lang="en-GB" sz="3567" dirty="0" err="1"/>
              <a:t>doluptae</a:t>
            </a:r>
            <a:r>
              <a:rPr lang="en-GB" sz="3567" dirty="0"/>
              <a:t> </a:t>
            </a:r>
            <a:r>
              <a:rPr lang="en-GB" sz="3567" dirty="0" err="1"/>
              <a:t>nimolupta</a:t>
            </a:r>
            <a:r>
              <a:rPr lang="en-GB" sz="3567" dirty="0"/>
              <a:t> </a:t>
            </a:r>
            <a:r>
              <a:rPr lang="en-GB" sz="3567" dirty="0" err="1"/>
              <a:t>quia</a:t>
            </a:r>
            <a:r>
              <a:rPr lang="en-GB" sz="3567" dirty="0"/>
              <a:t> </a:t>
            </a:r>
            <a:r>
              <a:rPr lang="en-GB" sz="3567" dirty="0" err="1"/>
              <a:t>volores</a:t>
            </a:r>
            <a:r>
              <a:rPr lang="en-GB" sz="3567" dirty="0"/>
              <a:t> </a:t>
            </a:r>
            <a:r>
              <a:rPr lang="en-GB" sz="3567" dirty="0" err="1"/>
              <a:t>tionsent</a:t>
            </a:r>
            <a:r>
              <a:rPr lang="en-GB" sz="3567" dirty="0"/>
              <a:t> et,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commod</a:t>
            </a:r>
            <a:r>
              <a:rPr lang="en-GB" sz="3567" dirty="0"/>
              <a:t> </a:t>
            </a:r>
            <a:r>
              <a:rPr lang="en-GB" sz="3567" dirty="0" err="1"/>
              <a:t>quidebis</a:t>
            </a:r>
            <a:r>
              <a:rPr lang="en-GB" sz="3567" dirty="0"/>
              <a:t> con et </a:t>
            </a:r>
            <a:r>
              <a:rPr lang="en-GB" sz="3567" dirty="0" err="1"/>
              <a:t>officto</a:t>
            </a:r>
            <a:r>
              <a:rPr lang="en-GB" sz="3567" dirty="0"/>
              <a:t> </a:t>
            </a:r>
            <a:r>
              <a:rPr lang="en-GB" sz="3567" dirty="0" err="1"/>
              <a:t>doloreriam</a:t>
            </a:r>
            <a:r>
              <a:rPr lang="en-GB" sz="3567" dirty="0"/>
              <a:t>, </a:t>
            </a:r>
            <a:r>
              <a:rPr lang="en-GB" sz="3567" dirty="0" err="1"/>
              <a:t>ero</a:t>
            </a:r>
            <a:r>
              <a:rPr lang="en-GB" sz="3567" dirty="0"/>
              <a:t> </a:t>
            </a:r>
            <a:r>
              <a:rPr lang="en-GB" sz="3567" dirty="0" err="1"/>
              <a:t>estiunt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labPos</a:t>
            </a:r>
            <a:r>
              <a:rPr lang="en-GB" sz="3567" dirty="0"/>
              <a:t> et </a:t>
            </a:r>
            <a:r>
              <a:rPr lang="en-GB" sz="3567" dirty="0" err="1"/>
              <a:t>ea</a:t>
            </a:r>
            <a:r>
              <a:rPr lang="en-GB" sz="3567" dirty="0"/>
              <a:t> qui </a:t>
            </a:r>
            <a:r>
              <a:rPr lang="en-GB" sz="3567" dirty="0" err="1"/>
              <a:t>dolores</a:t>
            </a:r>
            <a:r>
              <a:rPr lang="en-GB" sz="3567" dirty="0"/>
              <a:t> sit, et </a:t>
            </a:r>
            <a:r>
              <a:rPr lang="en-GB" sz="3567" dirty="0" err="1"/>
              <a:t>exped</a:t>
            </a:r>
            <a:r>
              <a:rPr lang="en-GB" sz="3567" dirty="0"/>
              <a:t> </a:t>
            </a:r>
            <a:r>
              <a:rPr lang="en-GB" sz="3567" dirty="0" err="1"/>
              <a:t>ea</a:t>
            </a:r>
            <a:r>
              <a:rPr lang="en-GB" sz="3567" dirty="0"/>
              <a:t> </a:t>
            </a:r>
            <a:r>
              <a:rPr lang="en-GB" sz="3567" dirty="0" err="1"/>
              <a:t>serrovidunt</a:t>
            </a:r>
            <a:r>
              <a:rPr lang="en-GB" sz="3567" dirty="0"/>
              <a:t> am</a:t>
            </a:r>
          </a:p>
        </p:txBody>
      </p:sp>
    </p:spTree>
    <p:extLst>
      <p:ext uri="{BB962C8B-B14F-4D97-AF65-F5344CB8AC3E}">
        <p14:creationId xmlns:p14="http://schemas.microsoft.com/office/powerpoint/2010/main" val="1069614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7AB27B6E-E842-463B-B564-A9D8F0B6B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4E74C39-D187-4AC6-ADF9-0A435FC2EEF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7F89083E-A2FA-44E8-A371-A947B6E57D7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39" y="27321230"/>
            <a:ext cx="8362907" cy="1292844"/>
          </a:xfrm>
        </p:spPr>
        <p:txBody>
          <a:bodyPr/>
          <a:lstStyle/>
          <a:p>
            <a:r>
              <a:rPr lang="en-GB" dirty="0" err="1"/>
              <a:t>Kontakt</a:t>
            </a:r>
            <a:endParaRPr lang="en-GB" dirty="0"/>
          </a:p>
          <a:p>
            <a:r>
              <a:rPr lang="en-GB" dirty="0" err="1"/>
              <a:t>Navn</a:t>
            </a:r>
            <a:r>
              <a:rPr lang="en-GB" dirty="0"/>
              <a:t> </a:t>
            </a:r>
            <a:r>
              <a:rPr lang="en-GB" dirty="0" err="1"/>
              <a:t>Navnesen</a:t>
            </a:r>
            <a:endParaRPr lang="en-GB" dirty="0"/>
          </a:p>
          <a:p>
            <a:r>
              <a:rPr lang="en-GB" dirty="0" err="1"/>
              <a:t>navn.navnesen@sus.no</a:t>
            </a:r>
            <a:endParaRPr lang="en-GB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C5260D80-F8D6-412F-B94D-54B39820B87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CAA356A-83F3-4A4F-AF1A-E419481CCA00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F53CF0F8-43EC-4F81-850D-FE57FF6A681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2559B329-BC91-436C-B7F0-441DCE02F5A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75F3D531-0465-42AD-8CF1-07D1F71DD3A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2B0884E-7123-4E60-B38A-10B67EDDF733}"/>
              </a:ext>
            </a:extLst>
          </p:cNvPr>
          <p:cNvSpPr txBox="1"/>
          <p:nvPr/>
        </p:nvSpPr>
        <p:spPr>
          <a:xfrm>
            <a:off x="14984978" y="8115601"/>
            <a:ext cx="12286306" cy="7147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134"/>
              </a:lnSpc>
              <a:spcAft>
                <a:spcPts val="3091"/>
              </a:spcAft>
            </a:pPr>
            <a:r>
              <a:rPr lang="en-GB" sz="5945" b="1" dirty="0" err="1"/>
              <a:t>Tittel</a:t>
            </a:r>
            <a:r>
              <a:rPr lang="en-GB" sz="5945" b="1" dirty="0"/>
              <a:t> 3: 59,5 </a:t>
            </a:r>
            <a:r>
              <a:rPr lang="en-GB" sz="5945" b="1" dirty="0" err="1"/>
              <a:t>pt</a:t>
            </a:r>
            <a:r>
              <a:rPr lang="en-GB" sz="5945" b="1" dirty="0"/>
              <a:t>, </a:t>
            </a:r>
            <a:r>
              <a:rPr lang="en-GB" sz="5945" b="1" dirty="0" err="1"/>
              <a:t>linjeavstand</a:t>
            </a:r>
            <a:r>
              <a:rPr lang="en-GB" sz="5945" b="1" dirty="0"/>
              <a:t> 71 </a:t>
            </a:r>
            <a:r>
              <a:rPr lang="en-GB" sz="5945" b="1" dirty="0" err="1"/>
              <a:t>pt</a:t>
            </a:r>
            <a:r>
              <a:rPr lang="en-GB" sz="5945" b="1" dirty="0"/>
              <a:t> </a:t>
            </a:r>
            <a:r>
              <a:rPr lang="en-GB" sz="5945" b="1" dirty="0" err="1"/>
              <a:t>Luptatinvel</a:t>
            </a:r>
            <a:r>
              <a:rPr lang="en-GB" sz="5945" b="1" dirty="0"/>
              <a:t> </a:t>
            </a:r>
            <a:r>
              <a:rPr lang="en-GB" sz="5945" b="1" dirty="0" err="1"/>
              <a:t>imil</a:t>
            </a:r>
            <a:r>
              <a:rPr lang="en-GB" sz="5945" b="1" dirty="0"/>
              <a:t> il es </a:t>
            </a:r>
            <a:r>
              <a:rPr lang="en-GB" sz="5945" b="1" dirty="0" err="1"/>
              <a:t>aut</a:t>
            </a:r>
            <a:r>
              <a:rPr lang="en-GB" sz="5945" b="1" dirty="0"/>
              <a:t> </a:t>
            </a:r>
            <a:r>
              <a:rPr lang="en-GB" sz="5945" b="1" dirty="0" err="1"/>
              <a:t>ut</a:t>
            </a:r>
            <a:r>
              <a:rPr lang="en-GB" sz="5945" b="1" dirty="0"/>
              <a:t> </a:t>
            </a:r>
            <a:r>
              <a:rPr lang="en-GB" sz="5945" b="1" dirty="0" err="1"/>
              <a:t>quam</a:t>
            </a:r>
            <a:endParaRPr lang="en-GB" sz="3567" b="1" dirty="0"/>
          </a:p>
          <a:p>
            <a:pPr>
              <a:lnSpc>
                <a:spcPts val="4280"/>
              </a:lnSpc>
            </a:pPr>
            <a:r>
              <a:rPr lang="en-GB" sz="3567" b="1" dirty="0"/>
              <a:t>Ingress 35,7 </a:t>
            </a:r>
            <a:r>
              <a:rPr lang="en-GB" sz="3567" b="1" dirty="0" err="1"/>
              <a:t>pt</a:t>
            </a:r>
            <a:r>
              <a:rPr lang="en-GB" sz="3567" b="1" dirty="0"/>
              <a:t>, </a:t>
            </a:r>
            <a:r>
              <a:rPr lang="en-GB" sz="3567" dirty="0"/>
              <a:t>43 </a:t>
            </a:r>
            <a:r>
              <a:rPr lang="en-GB" sz="3567" dirty="0" err="1"/>
              <a:t>avstand</a:t>
            </a:r>
            <a:r>
              <a:rPr lang="en-GB" sz="3567" dirty="0"/>
              <a:t>. </a:t>
            </a:r>
            <a:r>
              <a:rPr lang="en-GB" sz="3567" dirty="0" err="1"/>
              <a:t>volestium</a:t>
            </a:r>
            <a:r>
              <a:rPr lang="en-GB" sz="3567" dirty="0"/>
              <a:t> </a:t>
            </a:r>
            <a:r>
              <a:rPr lang="en-GB" sz="3567" dirty="0" err="1"/>
              <a:t>invel</a:t>
            </a:r>
            <a:r>
              <a:rPr lang="en-GB" sz="3567" dirty="0"/>
              <a:t> </a:t>
            </a:r>
            <a:r>
              <a:rPr lang="en-GB" sz="3567" dirty="0" err="1"/>
              <a:t>maio</a:t>
            </a:r>
            <a:r>
              <a:rPr lang="en-GB" sz="3567" dirty="0"/>
              <a:t> dolent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faccullabo</a:t>
            </a:r>
            <a:r>
              <a:rPr lang="en-GB" sz="3567" dirty="0"/>
              <a:t>. </a:t>
            </a:r>
            <a:r>
              <a:rPr lang="en-GB" sz="3567" dirty="0" err="1"/>
              <a:t>Eheniendit</a:t>
            </a:r>
            <a:r>
              <a:rPr lang="en-GB" sz="3567" dirty="0"/>
              <a:t> </a:t>
            </a:r>
            <a:r>
              <a:rPr lang="en-GB" sz="3567" dirty="0" err="1"/>
              <a:t>quiae</a:t>
            </a:r>
            <a:r>
              <a:rPr lang="en-GB" sz="3567" dirty="0"/>
              <a:t>. Sunt </a:t>
            </a:r>
            <a:r>
              <a:rPr lang="en-GB" sz="3567" dirty="0" err="1"/>
              <a:t>exeratesti</a:t>
            </a:r>
            <a:r>
              <a:rPr lang="en-GB" sz="3567" dirty="0"/>
              <a:t> </a:t>
            </a:r>
            <a:r>
              <a:rPr lang="en-GB" sz="3567" dirty="0" err="1"/>
              <a:t>accum</a:t>
            </a:r>
            <a:r>
              <a:rPr lang="en-GB" sz="3567" dirty="0"/>
              <a:t> </a:t>
            </a:r>
            <a:r>
              <a:rPr lang="en-GB" sz="3567" dirty="0" err="1"/>
              <a:t>fugitae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prat </a:t>
            </a:r>
            <a:r>
              <a:rPr lang="en-GB" sz="3567" dirty="0" err="1"/>
              <a:t>omniae</a:t>
            </a:r>
            <a:r>
              <a:rPr lang="en-GB" sz="3567" dirty="0"/>
              <a:t> </a:t>
            </a:r>
            <a:r>
              <a:rPr lang="en-GB" sz="3567" dirty="0" err="1"/>
              <a:t>inctorro</a:t>
            </a:r>
            <a:r>
              <a:rPr lang="en-GB" sz="3567" dirty="0"/>
              <a:t> </a:t>
            </a:r>
            <a:r>
              <a:rPr lang="en-GB" sz="3567" dirty="0" err="1"/>
              <a:t>quas</a:t>
            </a:r>
            <a:r>
              <a:rPr lang="en-GB" sz="3567" dirty="0"/>
              <a:t> </a:t>
            </a:r>
            <a:r>
              <a:rPr lang="en-GB" sz="3567" dirty="0" err="1"/>
              <a:t>debitat</a:t>
            </a:r>
            <a:r>
              <a:rPr lang="en-GB" sz="3567" dirty="0"/>
              <a:t> </a:t>
            </a:r>
            <a:r>
              <a:rPr lang="en-GB" sz="3567" dirty="0" err="1"/>
              <a:t>iasperro</a:t>
            </a:r>
            <a:r>
              <a:rPr lang="en-GB" sz="3567" dirty="0"/>
              <a:t> </a:t>
            </a:r>
            <a:r>
              <a:rPr lang="en-GB" sz="3567" dirty="0" err="1"/>
              <a:t>commolor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sundigendi</a:t>
            </a:r>
            <a:r>
              <a:rPr lang="en-GB" sz="3567" dirty="0"/>
              <a:t> </a:t>
            </a:r>
            <a:r>
              <a:rPr lang="en-GB" sz="3567" dirty="0" err="1"/>
              <a:t>dendebis</a:t>
            </a:r>
            <a:r>
              <a:rPr lang="en-GB" sz="3567" dirty="0"/>
              <a:t> </a:t>
            </a:r>
            <a:r>
              <a:rPr lang="en-GB" sz="3567" dirty="0" err="1"/>
              <a:t>ati</a:t>
            </a:r>
            <a:r>
              <a:rPr lang="en-GB" sz="3567" dirty="0"/>
              <a:t> </a:t>
            </a:r>
            <a:r>
              <a:rPr lang="en-GB" sz="3567" dirty="0" err="1"/>
              <a:t>reptati</a:t>
            </a:r>
            <a:r>
              <a:rPr lang="en-GB" sz="3567" dirty="0"/>
              <a:t> </a:t>
            </a:r>
            <a:r>
              <a:rPr lang="en-GB" sz="3567" dirty="0" err="1"/>
              <a:t>occae</a:t>
            </a:r>
            <a:r>
              <a:rPr lang="en-GB" sz="3567" dirty="0"/>
              <a:t> non </a:t>
            </a:r>
            <a:r>
              <a:rPr lang="en-GB" sz="3567" dirty="0" err="1"/>
              <a:t>ea</a:t>
            </a:r>
            <a:r>
              <a:rPr lang="en-GB" sz="3567" dirty="0"/>
              <a:t> in </a:t>
            </a:r>
            <a:r>
              <a:rPr lang="en-GB" sz="3567" dirty="0" err="1"/>
              <a:t>eatus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Occaerferum</a:t>
            </a:r>
            <a:r>
              <a:rPr lang="en-GB" sz="3567" dirty="0"/>
              <a:t> </a:t>
            </a:r>
            <a:r>
              <a:rPr lang="en-GB" sz="3567" dirty="0" err="1"/>
              <a:t>eatemolorro</a:t>
            </a:r>
            <a:r>
              <a:rPr lang="en-GB" sz="3567" dirty="0"/>
              <a:t> </a:t>
            </a:r>
            <a:r>
              <a:rPr lang="en-GB" sz="3567" dirty="0" err="1"/>
              <a:t>elit</a:t>
            </a:r>
            <a:r>
              <a:rPr lang="en-GB" sz="3567" dirty="0"/>
              <a:t> </a:t>
            </a:r>
            <a:r>
              <a:rPr lang="en-GB" sz="3567" dirty="0" err="1"/>
              <a:t>desecus</a:t>
            </a:r>
            <a:r>
              <a:rPr lang="en-GB" sz="3567" dirty="0"/>
              <a:t> </a:t>
            </a:r>
            <a:r>
              <a:rPr lang="en-GB" sz="3567" dirty="0" err="1"/>
              <a:t>cilluptas</a:t>
            </a:r>
            <a:r>
              <a:rPr lang="en-GB" sz="3567" dirty="0"/>
              <a:t> </a:t>
            </a:r>
            <a:r>
              <a:rPr lang="en-GB" sz="3567" dirty="0" err="1"/>
              <a:t>rerovid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ucipsa</a:t>
            </a:r>
            <a:r>
              <a:rPr lang="en-GB" sz="3567" dirty="0"/>
              <a:t> </a:t>
            </a:r>
            <a:r>
              <a:rPr lang="en-GB" sz="3567" dirty="0" err="1"/>
              <a:t>quae</a:t>
            </a:r>
            <a:r>
              <a:rPr lang="en-GB" sz="3567" dirty="0"/>
              <a:t> pre </a:t>
            </a:r>
            <a:r>
              <a:rPr lang="en-GB" sz="3567" dirty="0" err="1"/>
              <a:t>dolor</a:t>
            </a:r>
            <a:r>
              <a:rPr lang="en-GB" sz="3567" dirty="0"/>
              <a:t> rem res </a:t>
            </a:r>
            <a:r>
              <a:rPr lang="en-GB" sz="3567" dirty="0" err="1"/>
              <a:t>ut</a:t>
            </a:r>
            <a:r>
              <a:rPr lang="en-GB" sz="3567" dirty="0"/>
              <a:t> </a:t>
            </a:r>
            <a:r>
              <a:rPr lang="en-GB" sz="3567" dirty="0" err="1"/>
              <a:t>porio</a:t>
            </a:r>
            <a:r>
              <a:rPr lang="en-GB" sz="3567" dirty="0"/>
              <a:t> </a:t>
            </a:r>
            <a:r>
              <a:rPr lang="en-GB" sz="3567" dirty="0" err="1"/>
              <a:t>omnihit</a:t>
            </a:r>
            <a:r>
              <a:rPr lang="en-GB" sz="3567" dirty="0"/>
              <a:t> qui </a:t>
            </a:r>
            <a:r>
              <a:rPr lang="en-GB" sz="3567" dirty="0" err="1"/>
              <a:t>quaspelit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pa </a:t>
            </a:r>
            <a:r>
              <a:rPr lang="en-GB" sz="3567" dirty="0" err="1"/>
              <a:t>pellicae</a:t>
            </a:r>
            <a:r>
              <a:rPr lang="en-GB" sz="3567" dirty="0"/>
              <a:t> </a:t>
            </a:r>
            <a:r>
              <a:rPr lang="en-GB" sz="3567" dirty="0" err="1"/>
              <a:t>doluptae</a:t>
            </a:r>
            <a:r>
              <a:rPr lang="en-GB" sz="3567" dirty="0"/>
              <a:t> </a:t>
            </a:r>
            <a:r>
              <a:rPr lang="en-GB" sz="3567" dirty="0" err="1"/>
              <a:t>nimolupta</a:t>
            </a:r>
            <a:r>
              <a:rPr lang="en-GB" sz="3567" dirty="0"/>
              <a:t> </a:t>
            </a:r>
            <a:r>
              <a:rPr lang="en-GB" sz="3567" dirty="0" err="1"/>
              <a:t>quia</a:t>
            </a:r>
            <a:r>
              <a:rPr lang="en-GB" sz="3567" dirty="0"/>
              <a:t> </a:t>
            </a:r>
            <a:r>
              <a:rPr lang="en-GB" sz="3567" dirty="0" err="1"/>
              <a:t>volores</a:t>
            </a:r>
            <a:r>
              <a:rPr lang="en-GB" sz="3567" dirty="0"/>
              <a:t> </a:t>
            </a:r>
            <a:r>
              <a:rPr lang="en-GB" sz="3567" dirty="0" err="1"/>
              <a:t>tionsent</a:t>
            </a:r>
            <a:r>
              <a:rPr lang="en-GB" sz="3567" dirty="0"/>
              <a:t> et,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commod</a:t>
            </a:r>
            <a:r>
              <a:rPr lang="en-GB" sz="3567" dirty="0"/>
              <a:t> </a:t>
            </a:r>
            <a:r>
              <a:rPr lang="en-GB" sz="3567" dirty="0" err="1"/>
              <a:t>quidebis</a:t>
            </a:r>
            <a:r>
              <a:rPr lang="en-GB" sz="3567" dirty="0"/>
              <a:t> con et </a:t>
            </a:r>
            <a:r>
              <a:rPr lang="en-GB" sz="3567" dirty="0" err="1"/>
              <a:t>officto</a:t>
            </a:r>
            <a:r>
              <a:rPr lang="en-GB" sz="3567" dirty="0"/>
              <a:t> </a:t>
            </a:r>
            <a:r>
              <a:rPr lang="en-GB" sz="3567" dirty="0" err="1"/>
              <a:t>doloreriam</a:t>
            </a:r>
            <a:r>
              <a:rPr lang="en-GB" sz="3567" dirty="0"/>
              <a:t>, </a:t>
            </a:r>
            <a:r>
              <a:rPr lang="en-GB" sz="3567" dirty="0" err="1"/>
              <a:t>ero</a:t>
            </a:r>
            <a:r>
              <a:rPr lang="en-GB" sz="3567" dirty="0"/>
              <a:t> </a:t>
            </a:r>
            <a:r>
              <a:rPr lang="en-GB" sz="3567" dirty="0" err="1"/>
              <a:t>estiunt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labPos</a:t>
            </a:r>
            <a:r>
              <a:rPr lang="en-GB" sz="3567" dirty="0"/>
              <a:t> et </a:t>
            </a:r>
            <a:r>
              <a:rPr lang="en-GB" sz="3567" dirty="0" err="1"/>
              <a:t>ea</a:t>
            </a:r>
            <a:r>
              <a:rPr lang="en-GB" sz="3567" dirty="0"/>
              <a:t> qui </a:t>
            </a:r>
            <a:r>
              <a:rPr lang="en-GB" sz="3567" dirty="0" err="1"/>
              <a:t>dolores</a:t>
            </a:r>
            <a:r>
              <a:rPr lang="en-GB" sz="3567" dirty="0"/>
              <a:t> sit, et </a:t>
            </a:r>
            <a:r>
              <a:rPr lang="en-GB" sz="3567" dirty="0" err="1"/>
              <a:t>exped</a:t>
            </a:r>
            <a:r>
              <a:rPr lang="en-GB" sz="3567" dirty="0"/>
              <a:t> </a:t>
            </a:r>
            <a:r>
              <a:rPr lang="en-GB" sz="3567" dirty="0" err="1"/>
              <a:t>ea</a:t>
            </a:r>
            <a:r>
              <a:rPr lang="en-GB" sz="3567" dirty="0"/>
              <a:t> </a:t>
            </a:r>
            <a:r>
              <a:rPr lang="en-GB" sz="3567" dirty="0" err="1"/>
              <a:t>serrovidunt</a:t>
            </a:r>
            <a:r>
              <a:rPr lang="en-GB" sz="3567" dirty="0"/>
              <a:t> am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DEA07FD-AC82-4403-A3D1-913C26DBB5B0}"/>
              </a:ext>
            </a:extLst>
          </p:cNvPr>
          <p:cNvSpPr txBox="1"/>
          <p:nvPr/>
        </p:nvSpPr>
        <p:spPr>
          <a:xfrm>
            <a:off x="1712376" y="17019706"/>
            <a:ext cx="12286306" cy="7147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134"/>
              </a:lnSpc>
              <a:spcAft>
                <a:spcPts val="3091"/>
              </a:spcAft>
            </a:pPr>
            <a:r>
              <a:rPr lang="en-GB" sz="5945" b="1" dirty="0" err="1"/>
              <a:t>Tittel</a:t>
            </a:r>
            <a:r>
              <a:rPr lang="en-GB" sz="5945" b="1" dirty="0"/>
              <a:t> 3: 59,5 </a:t>
            </a:r>
            <a:r>
              <a:rPr lang="en-GB" sz="5945" b="1" dirty="0" err="1"/>
              <a:t>pt</a:t>
            </a:r>
            <a:r>
              <a:rPr lang="en-GB" sz="5945" b="1" dirty="0"/>
              <a:t>, </a:t>
            </a:r>
            <a:r>
              <a:rPr lang="en-GB" sz="5945" b="1" dirty="0" err="1"/>
              <a:t>linjeavstand</a:t>
            </a:r>
            <a:r>
              <a:rPr lang="en-GB" sz="5945" b="1" dirty="0"/>
              <a:t> 71 </a:t>
            </a:r>
            <a:r>
              <a:rPr lang="en-GB" sz="5945" b="1" dirty="0" err="1"/>
              <a:t>pt</a:t>
            </a:r>
            <a:r>
              <a:rPr lang="en-GB" sz="5945" b="1" dirty="0"/>
              <a:t> </a:t>
            </a:r>
            <a:r>
              <a:rPr lang="en-GB" sz="5945" b="1" dirty="0" err="1"/>
              <a:t>Luptatinvel</a:t>
            </a:r>
            <a:r>
              <a:rPr lang="en-GB" sz="5945" b="1" dirty="0"/>
              <a:t> </a:t>
            </a:r>
            <a:r>
              <a:rPr lang="en-GB" sz="5945" b="1" dirty="0" err="1"/>
              <a:t>imil</a:t>
            </a:r>
            <a:r>
              <a:rPr lang="en-GB" sz="5945" b="1" dirty="0"/>
              <a:t> il es </a:t>
            </a:r>
            <a:r>
              <a:rPr lang="en-GB" sz="5945" b="1" dirty="0" err="1"/>
              <a:t>aut</a:t>
            </a:r>
            <a:r>
              <a:rPr lang="en-GB" sz="5945" b="1" dirty="0"/>
              <a:t> </a:t>
            </a:r>
            <a:r>
              <a:rPr lang="en-GB" sz="5945" b="1" dirty="0" err="1"/>
              <a:t>ut</a:t>
            </a:r>
            <a:r>
              <a:rPr lang="en-GB" sz="5945" b="1" dirty="0"/>
              <a:t> </a:t>
            </a:r>
            <a:r>
              <a:rPr lang="en-GB" sz="5945" b="1" dirty="0" err="1"/>
              <a:t>quam</a:t>
            </a:r>
            <a:endParaRPr lang="en-GB" sz="3567" b="1" dirty="0"/>
          </a:p>
          <a:p>
            <a:pPr>
              <a:lnSpc>
                <a:spcPts val="4280"/>
              </a:lnSpc>
            </a:pPr>
            <a:r>
              <a:rPr lang="en-GB" sz="3567" b="1" dirty="0"/>
              <a:t>Ingress 35,7 </a:t>
            </a:r>
            <a:r>
              <a:rPr lang="en-GB" sz="3567" b="1" dirty="0" err="1"/>
              <a:t>pt</a:t>
            </a:r>
            <a:r>
              <a:rPr lang="en-GB" sz="3567" b="1" dirty="0"/>
              <a:t>, </a:t>
            </a:r>
            <a:r>
              <a:rPr lang="en-GB" sz="3567" dirty="0"/>
              <a:t>43 </a:t>
            </a:r>
            <a:r>
              <a:rPr lang="en-GB" sz="3567" dirty="0" err="1"/>
              <a:t>avstand</a:t>
            </a:r>
            <a:r>
              <a:rPr lang="en-GB" sz="3567" dirty="0"/>
              <a:t>. </a:t>
            </a:r>
            <a:r>
              <a:rPr lang="en-GB" sz="3567" dirty="0" err="1"/>
              <a:t>volestium</a:t>
            </a:r>
            <a:r>
              <a:rPr lang="en-GB" sz="3567" dirty="0"/>
              <a:t> </a:t>
            </a:r>
            <a:r>
              <a:rPr lang="en-GB" sz="3567" dirty="0" err="1"/>
              <a:t>invel</a:t>
            </a:r>
            <a:r>
              <a:rPr lang="en-GB" sz="3567" dirty="0"/>
              <a:t> </a:t>
            </a:r>
            <a:r>
              <a:rPr lang="en-GB" sz="3567" dirty="0" err="1"/>
              <a:t>maio</a:t>
            </a:r>
            <a:r>
              <a:rPr lang="en-GB" sz="3567" dirty="0"/>
              <a:t> dolent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faccullabo</a:t>
            </a:r>
            <a:r>
              <a:rPr lang="en-GB" sz="3567" dirty="0"/>
              <a:t>. </a:t>
            </a:r>
            <a:r>
              <a:rPr lang="en-GB" sz="3567" dirty="0" err="1"/>
              <a:t>Eheniendit</a:t>
            </a:r>
            <a:r>
              <a:rPr lang="en-GB" sz="3567" dirty="0"/>
              <a:t> </a:t>
            </a:r>
            <a:r>
              <a:rPr lang="en-GB" sz="3567" dirty="0" err="1"/>
              <a:t>quiae</a:t>
            </a:r>
            <a:r>
              <a:rPr lang="en-GB" sz="3567" dirty="0"/>
              <a:t>. Sunt </a:t>
            </a:r>
            <a:r>
              <a:rPr lang="en-GB" sz="3567" dirty="0" err="1"/>
              <a:t>exeratesti</a:t>
            </a:r>
            <a:r>
              <a:rPr lang="en-GB" sz="3567" dirty="0"/>
              <a:t> </a:t>
            </a:r>
            <a:r>
              <a:rPr lang="en-GB" sz="3567" dirty="0" err="1"/>
              <a:t>accum</a:t>
            </a:r>
            <a:r>
              <a:rPr lang="en-GB" sz="3567" dirty="0"/>
              <a:t> </a:t>
            </a:r>
            <a:r>
              <a:rPr lang="en-GB" sz="3567" dirty="0" err="1"/>
              <a:t>fugitae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prat </a:t>
            </a:r>
            <a:r>
              <a:rPr lang="en-GB" sz="3567" dirty="0" err="1"/>
              <a:t>omniae</a:t>
            </a:r>
            <a:r>
              <a:rPr lang="en-GB" sz="3567" dirty="0"/>
              <a:t> </a:t>
            </a:r>
            <a:r>
              <a:rPr lang="en-GB" sz="3567" dirty="0" err="1"/>
              <a:t>inctorro</a:t>
            </a:r>
            <a:r>
              <a:rPr lang="en-GB" sz="3567" dirty="0"/>
              <a:t> </a:t>
            </a:r>
            <a:r>
              <a:rPr lang="en-GB" sz="3567" dirty="0" err="1"/>
              <a:t>quas</a:t>
            </a:r>
            <a:r>
              <a:rPr lang="en-GB" sz="3567" dirty="0"/>
              <a:t> </a:t>
            </a:r>
            <a:r>
              <a:rPr lang="en-GB" sz="3567" dirty="0" err="1"/>
              <a:t>debitat</a:t>
            </a:r>
            <a:r>
              <a:rPr lang="en-GB" sz="3567" dirty="0"/>
              <a:t> </a:t>
            </a:r>
            <a:r>
              <a:rPr lang="en-GB" sz="3567" dirty="0" err="1"/>
              <a:t>iasperro</a:t>
            </a:r>
            <a:r>
              <a:rPr lang="en-GB" sz="3567" dirty="0"/>
              <a:t> </a:t>
            </a:r>
            <a:r>
              <a:rPr lang="en-GB" sz="3567" dirty="0" err="1"/>
              <a:t>commolor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sundigendi</a:t>
            </a:r>
            <a:r>
              <a:rPr lang="en-GB" sz="3567" dirty="0"/>
              <a:t> </a:t>
            </a:r>
            <a:r>
              <a:rPr lang="en-GB" sz="3567" dirty="0" err="1"/>
              <a:t>dendebis</a:t>
            </a:r>
            <a:r>
              <a:rPr lang="en-GB" sz="3567" dirty="0"/>
              <a:t> </a:t>
            </a:r>
            <a:r>
              <a:rPr lang="en-GB" sz="3567" dirty="0" err="1"/>
              <a:t>ati</a:t>
            </a:r>
            <a:r>
              <a:rPr lang="en-GB" sz="3567" dirty="0"/>
              <a:t> </a:t>
            </a:r>
            <a:r>
              <a:rPr lang="en-GB" sz="3567" dirty="0" err="1"/>
              <a:t>reptati</a:t>
            </a:r>
            <a:r>
              <a:rPr lang="en-GB" sz="3567" dirty="0"/>
              <a:t> </a:t>
            </a:r>
            <a:r>
              <a:rPr lang="en-GB" sz="3567" dirty="0" err="1"/>
              <a:t>occae</a:t>
            </a:r>
            <a:r>
              <a:rPr lang="en-GB" sz="3567" dirty="0"/>
              <a:t> non </a:t>
            </a:r>
            <a:r>
              <a:rPr lang="en-GB" sz="3567" dirty="0" err="1"/>
              <a:t>ea</a:t>
            </a:r>
            <a:r>
              <a:rPr lang="en-GB" sz="3567" dirty="0"/>
              <a:t> in </a:t>
            </a:r>
            <a:r>
              <a:rPr lang="en-GB" sz="3567" dirty="0" err="1"/>
              <a:t>eatus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Occaerferum</a:t>
            </a:r>
            <a:r>
              <a:rPr lang="en-GB" sz="3567" dirty="0"/>
              <a:t> </a:t>
            </a:r>
            <a:r>
              <a:rPr lang="en-GB" sz="3567" dirty="0" err="1"/>
              <a:t>eatemolorro</a:t>
            </a:r>
            <a:r>
              <a:rPr lang="en-GB" sz="3567" dirty="0"/>
              <a:t> </a:t>
            </a:r>
            <a:r>
              <a:rPr lang="en-GB" sz="3567" dirty="0" err="1"/>
              <a:t>elit</a:t>
            </a:r>
            <a:r>
              <a:rPr lang="en-GB" sz="3567" dirty="0"/>
              <a:t> </a:t>
            </a:r>
            <a:r>
              <a:rPr lang="en-GB" sz="3567" dirty="0" err="1"/>
              <a:t>desecus</a:t>
            </a:r>
            <a:r>
              <a:rPr lang="en-GB" sz="3567" dirty="0"/>
              <a:t> </a:t>
            </a:r>
            <a:r>
              <a:rPr lang="en-GB" sz="3567" dirty="0" err="1"/>
              <a:t>cilluptas</a:t>
            </a:r>
            <a:r>
              <a:rPr lang="en-GB" sz="3567" dirty="0"/>
              <a:t> </a:t>
            </a:r>
            <a:r>
              <a:rPr lang="en-GB" sz="3567" dirty="0" err="1"/>
              <a:t>rerovid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ucipsa</a:t>
            </a:r>
            <a:r>
              <a:rPr lang="en-GB" sz="3567" dirty="0"/>
              <a:t> </a:t>
            </a:r>
            <a:r>
              <a:rPr lang="en-GB" sz="3567" dirty="0" err="1"/>
              <a:t>quae</a:t>
            </a:r>
            <a:r>
              <a:rPr lang="en-GB" sz="3567" dirty="0"/>
              <a:t> pre </a:t>
            </a:r>
            <a:r>
              <a:rPr lang="en-GB" sz="3567" dirty="0" err="1"/>
              <a:t>dolor</a:t>
            </a:r>
            <a:r>
              <a:rPr lang="en-GB" sz="3567" dirty="0"/>
              <a:t> rem res </a:t>
            </a:r>
            <a:r>
              <a:rPr lang="en-GB" sz="3567" dirty="0" err="1"/>
              <a:t>ut</a:t>
            </a:r>
            <a:r>
              <a:rPr lang="en-GB" sz="3567" dirty="0"/>
              <a:t> </a:t>
            </a:r>
            <a:r>
              <a:rPr lang="en-GB" sz="3567" dirty="0" err="1"/>
              <a:t>porio</a:t>
            </a:r>
            <a:r>
              <a:rPr lang="en-GB" sz="3567" dirty="0"/>
              <a:t> </a:t>
            </a:r>
            <a:r>
              <a:rPr lang="en-GB" sz="3567" dirty="0" err="1"/>
              <a:t>omnihit</a:t>
            </a:r>
            <a:r>
              <a:rPr lang="en-GB" sz="3567" dirty="0"/>
              <a:t> qui </a:t>
            </a:r>
            <a:r>
              <a:rPr lang="en-GB" sz="3567" dirty="0" err="1"/>
              <a:t>quaspelit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pa </a:t>
            </a:r>
            <a:r>
              <a:rPr lang="en-GB" sz="3567" dirty="0" err="1"/>
              <a:t>pellicae</a:t>
            </a:r>
            <a:r>
              <a:rPr lang="en-GB" sz="3567" dirty="0"/>
              <a:t> </a:t>
            </a:r>
            <a:r>
              <a:rPr lang="en-GB" sz="3567" dirty="0" err="1"/>
              <a:t>doluptae</a:t>
            </a:r>
            <a:r>
              <a:rPr lang="en-GB" sz="3567" dirty="0"/>
              <a:t> </a:t>
            </a:r>
            <a:r>
              <a:rPr lang="en-GB" sz="3567" dirty="0" err="1"/>
              <a:t>nimolupta</a:t>
            </a:r>
            <a:r>
              <a:rPr lang="en-GB" sz="3567" dirty="0"/>
              <a:t> </a:t>
            </a:r>
            <a:r>
              <a:rPr lang="en-GB" sz="3567" dirty="0" err="1"/>
              <a:t>quia</a:t>
            </a:r>
            <a:r>
              <a:rPr lang="en-GB" sz="3567" dirty="0"/>
              <a:t> </a:t>
            </a:r>
            <a:r>
              <a:rPr lang="en-GB" sz="3567" dirty="0" err="1"/>
              <a:t>volores</a:t>
            </a:r>
            <a:r>
              <a:rPr lang="en-GB" sz="3567" dirty="0"/>
              <a:t> </a:t>
            </a:r>
            <a:r>
              <a:rPr lang="en-GB" sz="3567" dirty="0" err="1"/>
              <a:t>tionsent</a:t>
            </a:r>
            <a:r>
              <a:rPr lang="en-GB" sz="3567" dirty="0"/>
              <a:t> et,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commod</a:t>
            </a:r>
            <a:r>
              <a:rPr lang="en-GB" sz="3567" dirty="0"/>
              <a:t> </a:t>
            </a:r>
            <a:r>
              <a:rPr lang="en-GB" sz="3567" dirty="0" err="1"/>
              <a:t>quidebis</a:t>
            </a:r>
            <a:r>
              <a:rPr lang="en-GB" sz="3567" dirty="0"/>
              <a:t> con et </a:t>
            </a:r>
            <a:r>
              <a:rPr lang="en-GB" sz="3567" dirty="0" err="1"/>
              <a:t>officto</a:t>
            </a:r>
            <a:r>
              <a:rPr lang="en-GB" sz="3567" dirty="0"/>
              <a:t> </a:t>
            </a:r>
            <a:r>
              <a:rPr lang="en-GB" sz="3567" dirty="0" err="1"/>
              <a:t>doloreriam</a:t>
            </a:r>
            <a:r>
              <a:rPr lang="en-GB" sz="3567" dirty="0"/>
              <a:t>, </a:t>
            </a:r>
            <a:r>
              <a:rPr lang="en-GB" sz="3567" dirty="0" err="1"/>
              <a:t>ero</a:t>
            </a:r>
            <a:r>
              <a:rPr lang="en-GB" sz="3567" dirty="0"/>
              <a:t> </a:t>
            </a:r>
            <a:r>
              <a:rPr lang="en-GB" sz="3567" dirty="0" err="1"/>
              <a:t>estiunt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labPos</a:t>
            </a:r>
            <a:r>
              <a:rPr lang="en-GB" sz="3567" dirty="0"/>
              <a:t> et </a:t>
            </a:r>
            <a:r>
              <a:rPr lang="en-GB" sz="3567" dirty="0" err="1"/>
              <a:t>ea</a:t>
            </a:r>
            <a:r>
              <a:rPr lang="en-GB" sz="3567" dirty="0"/>
              <a:t> qui </a:t>
            </a:r>
            <a:r>
              <a:rPr lang="en-GB" sz="3567" dirty="0" err="1"/>
              <a:t>dolores</a:t>
            </a:r>
            <a:r>
              <a:rPr lang="en-GB" sz="3567" dirty="0"/>
              <a:t> sit, et </a:t>
            </a:r>
            <a:r>
              <a:rPr lang="en-GB" sz="3567" dirty="0" err="1"/>
              <a:t>exped</a:t>
            </a:r>
            <a:r>
              <a:rPr lang="en-GB" sz="3567" dirty="0"/>
              <a:t> </a:t>
            </a:r>
            <a:r>
              <a:rPr lang="en-GB" sz="3567" dirty="0" err="1"/>
              <a:t>ea</a:t>
            </a:r>
            <a:r>
              <a:rPr lang="en-GB" sz="3567" dirty="0"/>
              <a:t> </a:t>
            </a:r>
            <a:r>
              <a:rPr lang="en-GB" sz="3567" dirty="0" err="1"/>
              <a:t>serrovidunt</a:t>
            </a:r>
            <a:r>
              <a:rPr lang="en-GB" sz="3567" dirty="0"/>
              <a:t> am</a:t>
            </a:r>
          </a:p>
        </p:txBody>
      </p:sp>
      <p:sp>
        <p:nvSpPr>
          <p:cNvPr id="24" name="TextBox 25">
            <a:extLst>
              <a:ext uri="{FF2B5EF4-FFF2-40B4-BE49-F238E27FC236}">
                <a16:creationId xmlns:a16="http://schemas.microsoft.com/office/drawing/2014/main" id="{DD070716-AFE5-44F0-8F45-926EFEFE553C}"/>
              </a:ext>
            </a:extLst>
          </p:cNvPr>
          <p:cNvSpPr txBox="1"/>
          <p:nvPr/>
        </p:nvSpPr>
        <p:spPr>
          <a:xfrm>
            <a:off x="28257572" y="17193409"/>
            <a:ext cx="5919804" cy="7948717"/>
          </a:xfrm>
          <a:prstGeom prst="rect">
            <a:avLst/>
          </a:prstGeom>
          <a:solidFill>
            <a:schemeClr val="accent2"/>
          </a:solidFill>
        </p:spPr>
        <p:txBody>
          <a:bodyPr wrap="square" lIns="642061" tIns="556453" rIns="642061" bIns="556453" rtlCol="0">
            <a:noAutofit/>
          </a:bodyPr>
          <a:lstStyle/>
          <a:p>
            <a:pPr>
              <a:spcAft>
                <a:spcPts val="2140"/>
              </a:spcAft>
            </a:pPr>
            <a:r>
              <a:rPr lang="en-GB" sz="4756" b="1" dirty="0" err="1"/>
              <a:t>Tittel</a:t>
            </a:r>
            <a:r>
              <a:rPr lang="en-GB" sz="4756" b="1" dirty="0"/>
              <a:t> 4: 47,6 </a:t>
            </a:r>
            <a:r>
              <a:rPr lang="en-GB" sz="4756" b="1" dirty="0" err="1"/>
              <a:t>pt</a:t>
            </a:r>
            <a:endParaRPr lang="en-GB" sz="4756" b="1" dirty="0"/>
          </a:p>
          <a:p>
            <a:pPr>
              <a:lnSpc>
                <a:spcPts val="3091"/>
              </a:lnSpc>
            </a:pPr>
            <a:r>
              <a:rPr lang="en-GB" sz="2616" dirty="0" err="1"/>
              <a:t>Brødtekst</a:t>
            </a:r>
            <a:r>
              <a:rPr lang="en-GB" sz="2616" dirty="0"/>
              <a:t> 26 pt. 31 </a:t>
            </a:r>
            <a:r>
              <a:rPr lang="en-GB" sz="2616" dirty="0" err="1"/>
              <a:t>pt</a:t>
            </a:r>
            <a:r>
              <a:rPr lang="en-GB" sz="2616" dirty="0"/>
              <a:t> </a:t>
            </a:r>
            <a:r>
              <a:rPr lang="en-GB" sz="2616" dirty="0" err="1"/>
              <a:t>linjeavstand</a:t>
            </a:r>
            <a:endParaRPr lang="en-GB" sz="2616" dirty="0"/>
          </a:p>
          <a:p>
            <a:br>
              <a:rPr lang="en-GB" sz="2616" dirty="0"/>
            </a:br>
            <a:r>
              <a:rPr lang="en-GB" sz="2616" dirty="0"/>
              <a:t>The overall aim of this study will be to provide new insight into using TMF in nutritional care for persons with dementia and dysphagia living in care homes.</a:t>
            </a:r>
            <a:br>
              <a:rPr lang="en-GB" sz="2616" dirty="0"/>
            </a:br>
            <a:endParaRPr lang="en-GB" sz="2616" dirty="0"/>
          </a:p>
          <a:p>
            <a:r>
              <a:rPr lang="en-GB" sz="2616" dirty="0"/>
              <a:t>Based on this group´s lack of fine motor skills and problems with chewing and swallowing, the challenges regarding good</a:t>
            </a:r>
          </a:p>
        </p:txBody>
      </p:sp>
      <p:sp>
        <p:nvSpPr>
          <p:cNvPr id="25" name="TextBox 26">
            <a:extLst>
              <a:ext uri="{FF2B5EF4-FFF2-40B4-BE49-F238E27FC236}">
                <a16:creationId xmlns:a16="http://schemas.microsoft.com/office/drawing/2014/main" id="{6CCEA062-CC6C-4A6D-AB2C-1D88B825D480}"/>
              </a:ext>
            </a:extLst>
          </p:cNvPr>
          <p:cNvSpPr txBox="1"/>
          <p:nvPr/>
        </p:nvSpPr>
        <p:spPr>
          <a:xfrm>
            <a:off x="35175828" y="17192217"/>
            <a:ext cx="5919804" cy="7948717"/>
          </a:xfrm>
          <a:prstGeom prst="rect">
            <a:avLst/>
          </a:prstGeom>
          <a:solidFill>
            <a:schemeClr val="accent1"/>
          </a:solidFill>
        </p:spPr>
        <p:txBody>
          <a:bodyPr wrap="square" lIns="642061" tIns="556453" rIns="642061" bIns="556453" rtlCol="0">
            <a:noAutofit/>
          </a:bodyPr>
          <a:lstStyle/>
          <a:p>
            <a:pPr>
              <a:spcAft>
                <a:spcPts val="2140"/>
              </a:spcAft>
            </a:pPr>
            <a:r>
              <a:rPr lang="en-GB" sz="4756" b="1" dirty="0" err="1">
                <a:solidFill>
                  <a:schemeClr val="bg1"/>
                </a:solidFill>
              </a:rPr>
              <a:t>Tittel</a:t>
            </a:r>
            <a:r>
              <a:rPr lang="en-GB" sz="4756" b="1" dirty="0">
                <a:solidFill>
                  <a:schemeClr val="bg1"/>
                </a:solidFill>
              </a:rPr>
              <a:t> 4: 47,6 </a:t>
            </a:r>
            <a:r>
              <a:rPr lang="en-GB" sz="4756" b="1" dirty="0" err="1">
                <a:solidFill>
                  <a:schemeClr val="bg1"/>
                </a:solidFill>
              </a:rPr>
              <a:t>pt</a:t>
            </a:r>
            <a:endParaRPr lang="en-GB" sz="4756" b="1" dirty="0">
              <a:solidFill>
                <a:schemeClr val="bg1"/>
              </a:solidFill>
            </a:endParaRPr>
          </a:p>
          <a:p>
            <a:r>
              <a:rPr lang="en-GB" sz="2616" dirty="0" err="1">
                <a:solidFill>
                  <a:schemeClr val="bg1"/>
                </a:solidFill>
              </a:rPr>
              <a:t>Brødtekst</a:t>
            </a:r>
            <a:r>
              <a:rPr lang="en-GB" sz="2616" dirty="0">
                <a:solidFill>
                  <a:schemeClr val="bg1"/>
                </a:solidFill>
              </a:rPr>
              <a:t> 26 pt. 31 </a:t>
            </a:r>
            <a:r>
              <a:rPr lang="en-GB" sz="2616" dirty="0" err="1">
                <a:solidFill>
                  <a:schemeClr val="bg1"/>
                </a:solidFill>
              </a:rPr>
              <a:t>pt</a:t>
            </a:r>
            <a:r>
              <a:rPr lang="en-GB" sz="2616" dirty="0">
                <a:solidFill>
                  <a:schemeClr val="bg1"/>
                </a:solidFill>
              </a:rPr>
              <a:t> </a:t>
            </a:r>
            <a:r>
              <a:rPr lang="en-GB" sz="2616" dirty="0" err="1">
                <a:solidFill>
                  <a:schemeClr val="bg1"/>
                </a:solidFill>
              </a:rPr>
              <a:t>linjeavstand</a:t>
            </a:r>
            <a:endParaRPr lang="en-GB" sz="2616" dirty="0">
              <a:solidFill>
                <a:schemeClr val="bg1"/>
              </a:solidFill>
            </a:endParaRPr>
          </a:p>
          <a:p>
            <a:br>
              <a:rPr lang="en-GB" sz="2616" dirty="0">
                <a:solidFill>
                  <a:schemeClr val="bg1"/>
                </a:solidFill>
              </a:rPr>
            </a:br>
            <a:r>
              <a:rPr lang="en-GB" sz="2616" dirty="0">
                <a:solidFill>
                  <a:schemeClr val="bg1"/>
                </a:solidFill>
              </a:rPr>
              <a:t>The overall aim of this study will be to provide new insight into using TMF in nutritional care for persons with dementia and dysphagia living in care homes.</a:t>
            </a:r>
            <a:br>
              <a:rPr lang="en-GB" sz="2616" dirty="0">
                <a:solidFill>
                  <a:schemeClr val="bg1"/>
                </a:solidFill>
              </a:rPr>
            </a:br>
            <a:endParaRPr lang="en-GB" sz="2616" dirty="0">
              <a:solidFill>
                <a:schemeClr val="bg1"/>
              </a:solidFill>
            </a:endParaRPr>
          </a:p>
          <a:p>
            <a:r>
              <a:rPr lang="en-GB" sz="2616" dirty="0">
                <a:solidFill>
                  <a:schemeClr val="bg1"/>
                </a:solidFill>
              </a:rPr>
              <a:t>Based on this group´s lack of fine motor skills and problems with chewing and swallowing, the challenges regarding good</a:t>
            </a:r>
          </a:p>
        </p:txBody>
      </p:sp>
      <p:sp>
        <p:nvSpPr>
          <p:cNvPr id="26" name="TextBox 36">
            <a:extLst>
              <a:ext uri="{FF2B5EF4-FFF2-40B4-BE49-F238E27FC236}">
                <a16:creationId xmlns:a16="http://schemas.microsoft.com/office/drawing/2014/main" id="{7127B53F-F419-4E68-A6E3-A9277A69E30F}"/>
              </a:ext>
            </a:extLst>
          </p:cNvPr>
          <p:cNvSpPr txBox="1"/>
          <p:nvPr/>
        </p:nvSpPr>
        <p:spPr>
          <a:xfrm>
            <a:off x="35175828" y="8289995"/>
            <a:ext cx="5919804" cy="7948717"/>
          </a:xfrm>
          <a:prstGeom prst="rect">
            <a:avLst/>
          </a:prstGeom>
          <a:solidFill>
            <a:schemeClr val="accent4"/>
          </a:solidFill>
        </p:spPr>
        <p:txBody>
          <a:bodyPr wrap="square" lIns="642061" tIns="556453" rIns="642061" bIns="556453" rtlCol="0">
            <a:noAutofit/>
          </a:bodyPr>
          <a:lstStyle/>
          <a:p>
            <a:pPr>
              <a:spcAft>
                <a:spcPts val="2140"/>
              </a:spcAft>
            </a:pPr>
            <a:r>
              <a:rPr lang="en-GB" sz="4756" b="1" dirty="0" err="1"/>
              <a:t>Tittel</a:t>
            </a:r>
            <a:r>
              <a:rPr lang="en-GB" sz="4756" b="1" dirty="0"/>
              <a:t> 4: 47,6 </a:t>
            </a:r>
            <a:r>
              <a:rPr lang="en-GB" sz="4756" b="1" dirty="0" err="1"/>
              <a:t>pt</a:t>
            </a:r>
            <a:endParaRPr lang="en-GB" sz="4756" b="1" dirty="0"/>
          </a:p>
          <a:p>
            <a:pPr>
              <a:lnSpc>
                <a:spcPts val="3091"/>
              </a:lnSpc>
            </a:pPr>
            <a:r>
              <a:rPr lang="en-GB" sz="2616" dirty="0" err="1"/>
              <a:t>Brødtekst</a:t>
            </a:r>
            <a:r>
              <a:rPr lang="en-GB" sz="2616" dirty="0"/>
              <a:t> 26 pt. 31 </a:t>
            </a:r>
            <a:r>
              <a:rPr lang="en-GB" sz="2616" dirty="0" err="1"/>
              <a:t>pt</a:t>
            </a:r>
            <a:r>
              <a:rPr lang="en-GB" sz="2616" dirty="0"/>
              <a:t> </a:t>
            </a:r>
            <a:r>
              <a:rPr lang="en-GB" sz="2616" dirty="0" err="1"/>
              <a:t>linjeavstand</a:t>
            </a:r>
            <a:endParaRPr lang="en-GB" sz="2616" dirty="0"/>
          </a:p>
          <a:p>
            <a:pPr>
              <a:lnSpc>
                <a:spcPts val="3091"/>
              </a:lnSpc>
            </a:pPr>
            <a:br>
              <a:rPr lang="en-GB" sz="2616" dirty="0"/>
            </a:br>
            <a:r>
              <a:rPr lang="en-GB" sz="2616" dirty="0"/>
              <a:t>The overall aim of this study will be to provide new insight into using TMF in nutritional care for persons with dementia and dysphagia living in care homes.</a:t>
            </a:r>
            <a:br>
              <a:rPr lang="en-GB" sz="2616" dirty="0"/>
            </a:br>
            <a:endParaRPr lang="en-GB" sz="2616" dirty="0"/>
          </a:p>
          <a:p>
            <a:pPr>
              <a:lnSpc>
                <a:spcPts val="3091"/>
              </a:lnSpc>
            </a:pPr>
            <a:r>
              <a:rPr lang="en-GB" sz="2616" dirty="0"/>
              <a:t>Based on this group´s lack of fine motor skills and problems with chewing and swallowing, the challenges regarding good</a:t>
            </a:r>
          </a:p>
        </p:txBody>
      </p:sp>
      <p:sp>
        <p:nvSpPr>
          <p:cNvPr id="27" name="TextBox 37">
            <a:extLst>
              <a:ext uri="{FF2B5EF4-FFF2-40B4-BE49-F238E27FC236}">
                <a16:creationId xmlns:a16="http://schemas.microsoft.com/office/drawing/2014/main" id="{C80D24A9-2E85-4E14-8D94-B28A59E420AF}"/>
              </a:ext>
            </a:extLst>
          </p:cNvPr>
          <p:cNvSpPr txBox="1"/>
          <p:nvPr/>
        </p:nvSpPr>
        <p:spPr>
          <a:xfrm>
            <a:off x="28257573" y="8288969"/>
            <a:ext cx="5919804" cy="7948717"/>
          </a:xfrm>
          <a:prstGeom prst="rect">
            <a:avLst/>
          </a:prstGeom>
          <a:solidFill>
            <a:schemeClr val="accent3"/>
          </a:solidFill>
        </p:spPr>
        <p:txBody>
          <a:bodyPr wrap="square" lIns="642061" tIns="556453" rIns="642061" bIns="556453" rtlCol="0">
            <a:noAutofit/>
          </a:bodyPr>
          <a:lstStyle/>
          <a:p>
            <a:pPr>
              <a:spcAft>
                <a:spcPts val="2140"/>
              </a:spcAft>
            </a:pPr>
            <a:r>
              <a:rPr lang="en-GB" sz="4756" b="1" dirty="0" err="1">
                <a:solidFill>
                  <a:schemeClr val="bg1"/>
                </a:solidFill>
              </a:rPr>
              <a:t>Tittel</a:t>
            </a:r>
            <a:r>
              <a:rPr lang="en-GB" sz="4756" b="1" dirty="0">
                <a:solidFill>
                  <a:schemeClr val="bg1"/>
                </a:solidFill>
              </a:rPr>
              <a:t> 4: 47,6 </a:t>
            </a:r>
            <a:r>
              <a:rPr lang="en-GB" sz="4756" b="1" dirty="0" err="1">
                <a:solidFill>
                  <a:schemeClr val="bg1"/>
                </a:solidFill>
              </a:rPr>
              <a:t>pt</a:t>
            </a:r>
            <a:endParaRPr lang="en-GB" sz="4756" b="1" dirty="0">
              <a:solidFill>
                <a:schemeClr val="bg1"/>
              </a:solidFill>
            </a:endParaRPr>
          </a:p>
          <a:p>
            <a:r>
              <a:rPr lang="en-GB" sz="2616" dirty="0" err="1">
                <a:solidFill>
                  <a:schemeClr val="bg1"/>
                </a:solidFill>
              </a:rPr>
              <a:t>Brødtekst</a:t>
            </a:r>
            <a:r>
              <a:rPr lang="en-GB" sz="2616" dirty="0">
                <a:solidFill>
                  <a:schemeClr val="bg1"/>
                </a:solidFill>
              </a:rPr>
              <a:t> 26 pt. 31 </a:t>
            </a:r>
            <a:r>
              <a:rPr lang="en-GB" sz="2616" dirty="0" err="1">
                <a:solidFill>
                  <a:schemeClr val="bg1"/>
                </a:solidFill>
              </a:rPr>
              <a:t>pt</a:t>
            </a:r>
            <a:r>
              <a:rPr lang="en-GB" sz="2616" dirty="0">
                <a:solidFill>
                  <a:schemeClr val="bg1"/>
                </a:solidFill>
              </a:rPr>
              <a:t> </a:t>
            </a:r>
            <a:r>
              <a:rPr lang="en-GB" sz="2616" dirty="0" err="1">
                <a:solidFill>
                  <a:schemeClr val="bg1"/>
                </a:solidFill>
              </a:rPr>
              <a:t>linjeavstand</a:t>
            </a:r>
            <a:endParaRPr lang="en-GB" sz="2616" dirty="0">
              <a:solidFill>
                <a:schemeClr val="bg1"/>
              </a:solidFill>
            </a:endParaRPr>
          </a:p>
          <a:p>
            <a:br>
              <a:rPr lang="en-GB" sz="2616" dirty="0">
                <a:solidFill>
                  <a:schemeClr val="bg1"/>
                </a:solidFill>
              </a:rPr>
            </a:br>
            <a:r>
              <a:rPr lang="en-GB" sz="2616" dirty="0">
                <a:solidFill>
                  <a:schemeClr val="bg1"/>
                </a:solidFill>
              </a:rPr>
              <a:t>The overall aim of this study will be to provide new insight into using TMF in nutritional care for persons with dementia and dysphagia living in care homes.</a:t>
            </a:r>
            <a:br>
              <a:rPr lang="en-GB" sz="2616" dirty="0">
                <a:solidFill>
                  <a:schemeClr val="bg1"/>
                </a:solidFill>
              </a:rPr>
            </a:br>
            <a:endParaRPr lang="en-GB" sz="2616" dirty="0">
              <a:solidFill>
                <a:schemeClr val="bg1"/>
              </a:solidFill>
            </a:endParaRPr>
          </a:p>
          <a:p>
            <a:r>
              <a:rPr lang="en-GB" sz="2616" dirty="0">
                <a:solidFill>
                  <a:schemeClr val="bg1"/>
                </a:solidFill>
              </a:rPr>
              <a:t>Based on this group´s lack of fine motor skills and problems with chewing and swallowing, the challenges regarding good</a:t>
            </a:r>
          </a:p>
        </p:txBody>
      </p:sp>
    </p:spTree>
    <p:extLst>
      <p:ext uri="{BB962C8B-B14F-4D97-AF65-F5344CB8AC3E}">
        <p14:creationId xmlns:p14="http://schemas.microsoft.com/office/powerpoint/2010/main" val="195167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CEC17C51-D82E-4114-B538-D805C696F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283B9541-554B-48E7-B212-43F564039D7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39" y="27321230"/>
            <a:ext cx="8362907" cy="1292844"/>
          </a:xfrm>
        </p:spPr>
        <p:txBody>
          <a:bodyPr/>
          <a:lstStyle/>
          <a:p>
            <a:r>
              <a:rPr lang="en-GB" dirty="0" err="1"/>
              <a:t>Kontakt</a:t>
            </a:r>
            <a:endParaRPr lang="en-GB" dirty="0"/>
          </a:p>
          <a:p>
            <a:r>
              <a:rPr lang="en-GB" dirty="0" err="1"/>
              <a:t>Navn</a:t>
            </a:r>
            <a:r>
              <a:rPr lang="en-GB" dirty="0"/>
              <a:t> </a:t>
            </a:r>
            <a:r>
              <a:rPr lang="en-GB" dirty="0" err="1"/>
              <a:t>Navnesen</a:t>
            </a:r>
            <a:endParaRPr lang="en-GB" dirty="0"/>
          </a:p>
          <a:p>
            <a:r>
              <a:rPr lang="en-GB" dirty="0" err="1"/>
              <a:t>navn.navnesen@sus.no</a:t>
            </a:r>
            <a:endParaRPr lang="en-GB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2CA46FC-B770-4492-B21A-73D3D6E78DC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D219B91A-4A47-4CBA-ACE2-EEE8AD2EE34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4645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7F201609-E453-4581-A561-9D83E2A70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EAE5B06-E3DC-4BF5-933D-A68AD72280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7F0378CC-EBCF-4243-B33A-A650BB61E50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39" y="27321230"/>
            <a:ext cx="8362907" cy="1292844"/>
          </a:xfrm>
        </p:spPr>
        <p:txBody>
          <a:bodyPr/>
          <a:lstStyle/>
          <a:p>
            <a:r>
              <a:rPr lang="en-GB" dirty="0" err="1"/>
              <a:t>Kontakt</a:t>
            </a:r>
            <a:endParaRPr lang="en-GB" dirty="0"/>
          </a:p>
          <a:p>
            <a:r>
              <a:rPr lang="en-GB" dirty="0" err="1"/>
              <a:t>Navn</a:t>
            </a:r>
            <a:r>
              <a:rPr lang="en-GB" dirty="0"/>
              <a:t> </a:t>
            </a:r>
            <a:r>
              <a:rPr lang="en-GB" dirty="0" err="1"/>
              <a:t>Navnesen</a:t>
            </a:r>
            <a:endParaRPr lang="en-GB" dirty="0"/>
          </a:p>
          <a:p>
            <a:r>
              <a:rPr lang="en-GB" dirty="0" err="1"/>
              <a:t>navn.navnesen@sus.no</a:t>
            </a:r>
            <a:endParaRPr lang="en-GB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68760EBA-3E8E-482F-B148-9BB595EC6FF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DFE048A2-FABB-4827-BE77-9A34E464426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D60768E9-D06E-4498-9E97-8051F20B784F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BB80E566-818F-412C-A32B-378DA4F0DF8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A77ADFDC-00FF-4D7E-A9D4-F2283842FB1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28B31584-9334-4A9A-82B5-F41B5D9EAD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4A89E0DD-1AED-4326-AEC7-E5005A343C0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8111650E-EBFD-4243-8719-2261276CA9BF}"/>
              </a:ext>
            </a:extLst>
          </p:cNvPr>
          <p:cNvSpPr txBox="1"/>
          <p:nvPr/>
        </p:nvSpPr>
        <p:spPr>
          <a:xfrm>
            <a:off x="15235874" y="8087723"/>
            <a:ext cx="12286306" cy="7147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134"/>
              </a:lnSpc>
              <a:spcAft>
                <a:spcPts val="3091"/>
              </a:spcAft>
            </a:pPr>
            <a:r>
              <a:rPr lang="en-GB" sz="5945" b="1" dirty="0" err="1"/>
              <a:t>Tittel</a:t>
            </a:r>
            <a:r>
              <a:rPr lang="en-GB" sz="5945" b="1" dirty="0"/>
              <a:t> 3: 59,5 </a:t>
            </a:r>
            <a:r>
              <a:rPr lang="en-GB" sz="5945" b="1" dirty="0" err="1"/>
              <a:t>pt</a:t>
            </a:r>
            <a:r>
              <a:rPr lang="en-GB" sz="5945" b="1" dirty="0"/>
              <a:t>, </a:t>
            </a:r>
            <a:r>
              <a:rPr lang="en-GB" sz="5945" b="1" dirty="0" err="1"/>
              <a:t>linjeavstand</a:t>
            </a:r>
            <a:r>
              <a:rPr lang="en-GB" sz="5945" b="1" dirty="0"/>
              <a:t> 71 </a:t>
            </a:r>
            <a:r>
              <a:rPr lang="en-GB" sz="5945" b="1" dirty="0" err="1"/>
              <a:t>pt</a:t>
            </a:r>
            <a:r>
              <a:rPr lang="en-GB" sz="5945" b="1" dirty="0"/>
              <a:t> </a:t>
            </a:r>
            <a:r>
              <a:rPr lang="en-GB" sz="5945" b="1" dirty="0" err="1"/>
              <a:t>Luptatinvel</a:t>
            </a:r>
            <a:r>
              <a:rPr lang="en-GB" sz="5945" b="1" dirty="0"/>
              <a:t> </a:t>
            </a:r>
            <a:r>
              <a:rPr lang="en-GB" sz="5945" b="1" dirty="0" err="1"/>
              <a:t>imil</a:t>
            </a:r>
            <a:r>
              <a:rPr lang="en-GB" sz="5945" b="1" dirty="0"/>
              <a:t> il es </a:t>
            </a:r>
            <a:r>
              <a:rPr lang="en-GB" sz="5945" b="1" dirty="0" err="1"/>
              <a:t>aut</a:t>
            </a:r>
            <a:r>
              <a:rPr lang="en-GB" sz="5945" b="1" dirty="0"/>
              <a:t> </a:t>
            </a:r>
            <a:r>
              <a:rPr lang="en-GB" sz="5945" b="1" dirty="0" err="1"/>
              <a:t>ut</a:t>
            </a:r>
            <a:r>
              <a:rPr lang="en-GB" sz="5945" b="1" dirty="0"/>
              <a:t> </a:t>
            </a:r>
            <a:r>
              <a:rPr lang="en-GB" sz="5945" b="1" dirty="0" err="1"/>
              <a:t>quam</a:t>
            </a:r>
            <a:endParaRPr lang="en-GB" sz="3567" b="1" dirty="0"/>
          </a:p>
          <a:p>
            <a:pPr>
              <a:lnSpc>
                <a:spcPts val="4280"/>
              </a:lnSpc>
            </a:pPr>
            <a:r>
              <a:rPr lang="en-GB" sz="3567" b="1" dirty="0"/>
              <a:t>Ingress 35,7 </a:t>
            </a:r>
            <a:r>
              <a:rPr lang="en-GB" sz="3567" b="1" dirty="0" err="1"/>
              <a:t>pt</a:t>
            </a:r>
            <a:r>
              <a:rPr lang="en-GB" sz="3567" b="1" dirty="0"/>
              <a:t>, </a:t>
            </a:r>
            <a:r>
              <a:rPr lang="en-GB" sz="3567" dirty="0"/>
              <a:t>43 </a:t>
            </a:r>
            <a:r>
              <a:rPr lang="en-GB" sz="3567" dirty="0" err="1"/>
              <a:t>avstand</a:t>
            </a:r>
            <a:r>
              <a:rPr lang="en-GB" sz="3567" dirty="0"/>
              <a:t>. </a:t>
            </a:r>
            <a:r>
              <a:rPr lang="en-GB" sz="3567" dirty="0" err="1"/>
              <a:t>volestium</a:t>
            </a:r>
            <a:r>
              <a:rPr lang="en-GB" sz="3567" dirty="0"/>
              <a:t> </a:t>
            </a:r>
            <a:r>
              <a:rPr lang="en-GB" sz="3567" dirty="0" err="1"/>
              <a:t>invel</a:t>
            </a:r>
            <a:r>
              <a:rPr lang="en-GB" sz="3567" dirty="0"/>
              <a:t> </a:t>
            </a:r>
            <a:r>
              <a:rPr lang="en-GB" sz="3567" dirty="0" err="1"/>
              <a:t>maio</a:t>
            </a:r>
            <a:r>
              <a:rPr lang="en-GB" sz="3567" dirty="0"/>
              <a:t> dolent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faccullabo</a:t>
            </a:r>
            <a:r>
              <a:rPr lang="en-GB" sz="3567" dirty="0"/>
              <a:t>. </a:t>
            </a:r>
            <a:r>
              <a:rPr lang="en-GB" sz="3567" dirty="0" err="1"/>
              <a:t>Eheniendit</a:t>
            </a:r>
            <a:r>
              <a:rPr lang="en-GB" sz="3567" dirty="0"/>
              <a:t> </a:t>
            </a:r>
            <a:r>
              <a:rPr lang="en-GB" sz="3567" dirty="0" err="1"/>
              <a:t>quiae</a:t>
            </a:r>
            <a:r>
              <a:rPr lang="en-GB" sz="3567" dirty="0"/>
              <a:t>. Sunt </a:t>
            </a:r>
            <a:r>
              <a:rPr lang="en-GB" sz="3567" dirty="0" err="1"/>
              <a:t>exeratesti</a:t>
            </a:r>
            <a:r>
              <a:rPr lang="en-GB" sz="3567" dirty="0"/>
              <a:t> </a:t>
            </a:r>
            <a:r>
              <a:rPr lang="en-GB" sz="3567" dirty="0" err="1"/>
              <a:t>accum</a:t>
            </a:r>
            <a:r>
              <a:rPr lang="en-GB" sz="3567" dirty="0"/>
              <a:t> </a:t>
            </a:r>
            <a:r>
              <a:rPr lang="en-GB" sz="3567" dirty="0" err="1"/>
              <a:t>fugitae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prat </a:t>
            </a:r>
            <a:r>
              <a:rPr lang="en-GB" sz="3567" dirty="0" err="1"/>
              <a:t>omniae</a:t>
            </a:r>
            <a:r>
              <a:rPr lang="en-GB" sz="3567" dirty="0"/>
              <a:t> </a:t>
            </a:r>
            <a:r>
              <a:rPr lang="en-GB" sz="3567" dirty="0" err="1"/>
              <a:t>inctorro</a:t>
            </a:r>
            <a:r>
              <a:rPr lang="en-GB" sz="3567" dirty="0"/>
              <a:t> </a:t>
            </a:r>
            <a:r>
              <a:rPr lang="en-GB" sz="3567" dirty="0" err="1"/>
              <a:t>quas</a:t>
            </a:r>
            <a:r>
              <a:rPr lang="en-GB" sz="3567" dirty="0"/>
              <a:t> </a:t>
            </a:r>
            <a:r>
              <a:rPr lang="en-GB" sz="3567" dirty="0" err="1"/>
              <a:t>debitat</a:t>
            </a:r>
            <a:r>
              <a:rPr lang="en-GB" sz="3567" dirty="0"/>
              <a:t> </a:t>
            </a:r>
            <a:r>
              <a:rPr lang="en-GB" sz="3567" dirty="0" err="1"/>
              <a:t>iasperro</a:t>
            </a:r>
            <a:r>
              <a:rPr lang="en-GB" sz="3567" dirty="0"/>
              <a:t> </a:t>
            </a:r>
            <a:r>
              <a:rPr lang="en-GB" sz="3567" dirty="0" err="1"/>
              <a:t>commolor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sundigendi</a:t>
            </a:r>
            <a:r>
              <a:rPr lang="en-GB" sz="3567" dirty="0"/>
              <a:t> </a:t>
            </a:r>
            <a:r>
              <a:rPr lang="en-GB" sz="3567" dirty="0" err="1"/>
              <a:t>dendebis</a:t>
            </a:r>
            <a:r>
              <a:rPr lang="en-GB" sz="3567" dirty="0"/>
              <a:t> </a:t>
            </a:r>
            <a:r>
              <a:rPr lang="en-GB" sz="3567" dirty="0" err="1"/>
              <a:t>ati</a:t>
            </a:r>
            <a:r>
              <a:rPr lang="en-GB" sz="3567" dirty="0"/>
              <a:t> </a:t>
            </a:r>
            <a:r>
              <a:rPr lang="en-GB" sz="3567" dirty="0" err="1"/>
              <a:t>reptati</a:t>
            </a:r>
            <a:r>
              <a:rPr lang="en-GB" sz="3567" dirty="0"/>
              <a:t> </a:t>
            </a:r>
            <a:r>
              <a:rPr lang="en-GB" sz="3567" dirty="0" err="1"/>
              <a:t>occae</a:t>
            </a:r>
            <a:r>
              <a:rPr lang="en-GB" sz="3567" dirty="0"/>
              <a:t> non </a:t>
            </a:r>
            <a:r>
              <a:rPr lang="en-GB" sz="3567" dirty="0" err="1"/>
              <a:t>ea</a:t>
            </a:r>
            <a:r>
              <a:rPr lang="en-GB" sz="3567" dirty="0"/>
              <a:t> in </a:t>
            </a:r>
            <a:r>
              <a:rPr lang="en-GB" sz="3567" dirty="0" err="1"/>
              <a:t>eatus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Occaerferum</a:t>
            </a:r>
            <a:r>
              <a:rPr lang="en-GB" sz="3567" dirty="0"/>
              <a:t> </a:t>
            </a:r>
            <a:r>
              <a:rPr lang="en-GB" sz="3567" dirty="0" err="1"/>
              <a:t>eatemolorro</a:t>
            </a:r>
            <a:r>
              <a:rPr lang="en-GB" sz="3567" dirty="0"/>
              <a:t> </a:t>
            </a:r>
            <a:r>
              <a:rPr lang="en-GB" sz="3567" dirty="0" err="1"/>
              <a:t>elit</a:t>
            </a:r>
            <a:r>
              <a:rPr lang="en-GB" sz="3567" dirty="0"/>
              <a:t> </a:t>
            </a:r>
            <a:r>
              <a:rPr lang="en-GB" sz="3567" dirty="0" err="1"/>
              <a:t>desecus</a:t>
            </a:r>
            <a:r>
              <a:rPr lang="en-GB" sz="3567" dirty="0"/>
              <a:t> </a:t>
            </a:r>
            <a:r>
              <a:rPr lang="en-GB" sz="3567" dirty="0" err="1"/>
              <a:t>cilluptas</a:t>
            </a:r>
            <a:r>
              <a:rPr lang="en-GB" sz="3567" dirty="0"/>
              <a:t> </a:t>
            </a:r>
            <a:r>
              <a:rPr lang="en-GB" sz="3567" dirty="0" err="1"/>
              <a:t>rerovid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ucipsa</a:t>
            </a:r>
            <a:r>
              <a:rPr lang="en-GB" sz="3567" dirty="0"/>
              <a:t> </a:t>
            </a:r>
            <a:r>
              <a:rPr lang="en-GB" sz="3567" dirty="0" err="1"/>
              <a:t>quae</a:t>
            </a:r>
            <a:r>
              <a:rPr lang="en-GB" sz="3567" dirty="0"/>
              <a:t> pre </a:t>
            </a:r>
            <a:r>
              <a:rPr lang="en-GB" sz="3567" dirty="0" err="1"/>
              <a:t>dolor</a:t>
            </a:r>
            <a:r>
              <a:rPr lang="en-GB" sz="3567" dirty="0"/>
              <a:t> rem res </a:t>
            </a:r>
            <a:r>
              <a:rPr lang="en-GB" sz="3567" dirty="0" err="1"/>
              <a:t>ut</a:t>
            </a:r>
            <a:r>
              <a:rPr lang="en-GB" sz="3567" dirty="0"/>
              <a:t> </a:t>
            </a:r>
            <a:r>
              <a:rPr lang="en-GB" sz="3567" dirty="0" err="1"/>
              <a:t>porio</a:t>
            </a:r>
            <a:r>
              <a:rPr lang="en-GB" sz="3567" dirty="0"/>
              <a:t> </a:t>
            </a:r>
            <a:r>
              <a:rPr lang="en-GB" sz="3567" dirty="0" err="1"/>
              <a:t>omnihit</a:t>
            </a:r>
            <a:r>
              <a:rPr lang="en-GB" sz="3567" dirty="0"/>
              <a:t> qui </a:t>
            </a:r>
            <a:r>
              <a:rPr lang="en-GB" sz="3567" dirty="0" err="1"/>
              <a:t>quaspelit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pa </a:t>
            </a:r>
            <a:r>
              <a:rPr lang="en-GB" sz="3567" dirty="0" err="1"/>
              <a:t>pellicae</a:t>
            </a:r>
            <a:r>
              <a:rPr lang="en-GB" sz="3567" dirty="0"/>
              <a:t> </a:t>
            </a:r>
            <a:r>
              <a:rPr lang="en-GB" sz="3567" dirty="0" err="1"/>
              <a:t>doluptae</a:t>
            </a:r>
            <a:r>
              <a:rPr lang="en-GB" sz="3567" dirty="0"/>
              <a:t> </a:t>
            </a:r>
            <a:r>
              <a:rPr lang="en-GB" sz="3567" dirty="0" err="1"/>
              <a:t>nimolupta</a:t>
            </a:r>
            <a:r>
              <a:rPr lang="en-GB" sz="3567" dirty="0"/>
              <a:t> </a:t>
            </a:r>
            <a:r>
              <a:rPr lang="en-GB" sz="3567" dirty="0" err="1"/>
              <a:t>quia</a:t>
            </a:r>
            <a:r>
              <a:rPr lang="en-GB" sz="3567" dirty="0"/>
              <a:t> </a:t>
            </a:r>
            <a:r>
              <a:rPr lang="en-GB" sz="3567" dirty="0" err="1"/>
              <a:t>volores</a:t>
            </a:r>
            <a:r>
              <a:rPr lang="en-GB" sz="3567" dirty="0"/>
              <a:t> </a:t>
            </a:r>
            <a:r>
              <a:rPr lang="en-GB" sz="3567" dirty="0" err="1"/>
              <a:t>tionsent</a:t>
            </a:r>
            <a:r>
              <a:rPr lang="en-GB" sz="3567" dirty="0"/>
              <a:t> et,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commod</a:t>
            </a:r>
            <a:r>
              <a:rPr lang="en-GB" sz="3567" dirty="0"/>
              <a:t> </a:t>
            </a:r>
            <a:r>
              <a:rPr lang="en-GB" sz="3567" dirty="0" err="1"/>
              <a:t>quidebis</a:t>
            </a:r>
            <a:r>
              <a:rPr lang="en-GB" sz="3567" dirty="0"/>
              <a:t> con et </a:t>
            </a:r>
            <a:r>
              <a:rPr lang="en-GB" sz="3567" dirty="0" err="1"/>
              <a:t>officto</a:t>
            </a:r>
            <a:r>
              <a:rPr lang="en-GB" sz="3567" dirty="0"/>
              <a:t> </a:t>
            </a:r>
            <a:r>
              <a:rPr lang="en-GB" sz="3567" dirty="0" err="1"/>
              <a:t>doloreriam</a:t>
            </a:r>
            <a:r>
              <a:rPr lang="en-GB" sz="3567" dirty="0"/>
              <a:t>, </a:t>
            </a:r>
            <a:r>
              <a:rPr lang="en-GB" sz="3567" dirty="0" err="1"/>
              <a:t>ero</a:t>
            </a:r>
            <a:r>
              <a:rPr lang="en-GB" sz="3567" dirty="0"/>
              <a:t> </a:t>
            </a:r>
            <a:r>
              <a:rPr lang="en-GB" sz="3567" dirty="0" err="1"/>
              <a:t>estiunt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labPos</a:t>
            </a:r>
            <a:r>
              <a:rPr lang="en-GB" sz="3567" dirty="0"/>
              <a:t> et </a:t>
            </a:r>
            <a:r>
              <a:rPr lang="en-GB" sz="3567" dirty="0" err="1"/>
              <a:t>ea</a:t>
            </a:r>
            <a:r>
              <a:rPr lang="en-GB" sz="3567" dirty="0"/>
              <a:t> qui </a:t>
            </a:r>
            <a:r>
              <a:rPr lang="en-GB" sz="3567" dirty="0" err="1"/>
              <a:t>dolores</a:t>
            </a:r>
            <a:r>
              <a:rPr lang="en-GB" sz="3567" dirty="0"/>
              <a:t> sit, et </a:t>
            </a:r>
            <a:r>
              <a:rPr lang="en-GB" sz="3567" dirty="0" err="1"/>
              <a:t>exped</a:t>
            </a:r>
            <a:r>
              <a:rPr lang="en-GB" sz="3567" dirty="0"/>
              <a:t> </a:t>
            </a:r>
            <a:r>
              <a:rPr lang="en-GB" sz="3567" dirty="0" err="1"/>
              <a:t>ea</a:t>
            </a:r>
            <a:r>
              <a:rPr lang="en-GB" sz="3567" dirty="0"/>
              <a:t> </a:t>
            </a:r>
            <a:r>
              <a:rPr lang="en-GB" sz="3567" dirty="0" err="1"/>
              <a:t>serrovidunt</a:t>
            </a:r>
            <a:r>
              <a:rPr lang="en-GB" sz="3567" dirty="0"/>
              <a:t> am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C689C5BE-6585-46D4-82BD-6665E78308A8}"/>
              </a:ext>
            </a:extLst>
          </p:cNvPr>
          <p:cNvSpPr txBox="1"/>
          <p:nvPr/>
        </p:nvSpPr>
        <p:spPr>
          <a:xfrm>
            <a:off x="1712376" y="17019706"/>
            <a:ext cx="12286306" cy="7147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134"/>
              </a:lnSpc>
              <a:spcAft>
                <a:spcPts val="3091"/>
              </a:spcAft>
            </a:pPr>
            <a:r>
              <a:rPr lang="en-GB" sz="5945" b="1" dirty="0" err="1"/>
              <a:t>Tittel</a:t>
            </a:r>
            <a:r>
              <a:rPr lang="en-GB" sz="5945" b="1" dirty="0"/>
              <a:t> 3: 59,5 </a:t>
            </a:r>
            <a:r>
              <a:rPr lang="en-GB" sz="5945" b="1" dirty="0" err="1"/>
              <a:t>pt</a:t>
            </a:r>
            <a:r>
              <a:rPr lang="en-GB" sz="5945" b="1" dirty="0"/>
              <a:t>, </a:t>
            </a:r>
            <a:r>
              <a:rPr lang="en-GB" sz="5945" b="1" dirty="0" err="1"/>
              <a:t>linjeavstand</a:t>
            </a:r>
            <a:r>
              <a:rPr lang="en-GB" sz="5945" b="1" dirty="0"/>
              <a:t> 71 </a:t>
            </a:r>
            <a:r>
              <a:rPr lang="en-GB" sz="5945" b="1" dirty="0" err="1"/>
              <a:t>pt</a:t>
            </a:r>
            <a:r>
              <a:rPr lang="en-GB" sz="5945" b="1" dirty="0"/>
              <a:t> </a:t>
            </a:r>
            <a:r>
              <a:rPr lang="en-GB" sz="5945" b="1" dirty="0" err="1"/>
              <a:t>Luptatinvel</a:t>
            </a:r>
            <a:r>
              <a:rPr lang="en-GB" sz="5945" b="1" dirty="0"/>
              <a:t> </a:t>
            </a:r>
            <a:r>
              <a:rPr lang="en-GB" sz="5945" b="1" dirty="0" err="1"/>
              <a:t>imil</a:t>
            </a:r>
            <a:r>
              <a:rPr lang="en-GB" sz="5945" b="1" dirty="0"/>
              <a:t> il es </a:t>
            </a:r>
            <a:r>
              <a:rPr lang="en-GB" sz="5945" b="1" dirty="0" err="1"/>
              <a:t>aut</a:t>
            </a:r>
            <a:r>
              <a:rPr lang="en-GB" sz="5945" b="1" dirty="0"/>
              <a:t> </a:t>
            </a:r>
            <a:r>
              <a:rPr lang="en-GB" sz="5945" b="1" dirty="0" err="1"/>
              <a:t>ut</a:t>
            </a:r>
            <a:r>
              <a:rPr lang="en-GB" sz="5945" b="1" dirty="0"/>
              <a:t> </a:t>
            </a:r>
            <a:r>
              <a:rPr lang="en-GB" sz="5945" b="1" dirty="0" err="1"/>
              <a:t>quam</a:t>
            </a:r>
            <a:endParaRPr lang="en-GB" sz="3567" b="1" dirty="0"/>
          </a:p>
          <a:p>
            <a:pPr>
              <a:lnSpc>
                <a:spcPts val="4280"/>
              </a:lnSpc>
            </a:pPr>
            <a:r>
              <a:rPr lang="en-GB" sz="3567" b="1" dirty="0"/>
              <a:t>Ingress 35,7 </a:t>
            </a:r>
            <a:r>
              <a:rPr lang="en-GB" sz="3567" b="1" dirty="0" err="1"/>
              <a:t>pt</a:t>
            </a:r>
            <a:r>
              <a:rPr lang="en-GB" sz="3567" b="1" dirty="0"/>
              <a:t>, </a:t>
            </a:r>
            <a:r>
              <a:rPr lang="en-GB" sz="3567" dirty="0"/>
              <a:t>43 </a:t>
            </a:r>
            <a:r>
              <a:rPr lang="en-GB" sz="3567" dirty="0" err="1"/>
              <a:t>avstand</a:t>
            </a:r>
            <a:r>
              <a:rPr lang="en-GB" sz="3567" dirty="0"/>
              <a:t>. </a:t>
            </a:r>
            <a:r>
              <a:rPr lang="en-GB" sz="3567" dirty="0" err="1"/>
              <a:t>volestium</a:t>
            </a:r>
            <a:r>
              <a:rPr lang="en-GB" sz="3567" dirty="0"/>
              <a:t> </a:t>
            </a:r>
            <a:r>
              <a:rPr lang="en-GB" sz="3567" dirty="0" err="1"/>
              <a:t>invel</a:t>
            </a:r>
            <a:r>
              <a:rPr lang="en-GB" sz="3567" dirty="0"/>
              <a:t> </a:t>
            </a:r>
            <a:r>
              <a:rPr lang="en-GB" sz="3567" dirty="0" err="1"/>
              <a:t>maio</a:t>
            </a:r>
            <a:r>
              <a:rPr lang="en-GB" sz="3567" dirty="0"/>
              <a:t> dolent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faccullabo</a:t>
            </a:r>
            <a:r>
              <a:rPr lang="en-GB" sz="3567" dirty="0"/>
              <a:t>. </a:t>
            </a:r>
            <a:r>
              <a:rPr lang="en-GB" sz="3567" dirty="0" err="1"/>
              <a:t>Eheniendit</a:t>
            </a:r>
            <a:r>
              <a:rPr lang="en-GB" sz="3567" dirty="0"/>
              <a:t> </a:t>
            </a:r>
            <a:r>
              <a:rPr lang="en-GB" sz="3567" dirty="0" err="1"/>
              <a:t>quiae</a:t>
            </a:r>
            <a:r>
              <a:rPr lang="en-GB" sz="3567" dirty="0"/>
              <a:t>. Sunt </a:t>
            </a:r>
            <a:r>
              <a:rPr lang="en-GB" sz="3567" dirty="0" err="1"/>
              <a:t>exeratesti</a:t>
            </a:r>
            <a:r>
              <a:rPr lang="en-GB" sz="3567" dirty="0"/>
              <a:t> </a:t>
            </a:r>
            <a:r>
              <a:rPr lang="en-GB" sz="3567" dirty="0" err="1"/>
              <a:t>accum</a:t>
            </a:r>
            <a:r>
              <a:rPr lang="en-GB" sz="3567" dirty="0"/>
              <a:t> </a:t>
            </a:r>
            <a:r>
              <a:rPr lang="en-GB" sz="3567" dirty="0" err="1"/>
              <a:t>fugitae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prat </a:t>
            </a:r>
            <a:r>
              <a:rPr lang="en-GB" sz="3567" dirty="0" err="1"/>
              <a:t>omniae</a:t>
            </a:r>
            <a:r>
              <a:rPr lang="en-GB" sz="3567" dirty="0"/>
              <a:t> </a:t>
            </a:r>
            <a:r>
              <a:rPr lang="en-GB" sz="3567" dirty="0" err="1"/>
              <a:t>inctorro</a:t>
            </a:r>
            <a:r>
              <a:rPr lang="en-GB" sz="3567" dirty="0"/>
              <a:t> </a:t>
            </a:r>
            <a:r>
              <a:rPr lang="en-GB" sz="3567" dirty="0" err="1"/>
              <a:t>quas</a:t>
            </a:r>
            <a:r>
              <a:rPr lang="en-GB" sz="3567" dirty="0"/>
              <a:t> </a:t>
            </a:r>
            <a:r>
              <a:rPr lang="en-GB" sz="3567" dirty="0" err="1"/>
              <a:t>debitat</a:t>
            </a:r>
            <a:r>
              <a:rPr lang="en-GB" sz="3567" dirty="0"/>
              <a:t> </a:t>
            </a:r>
            <a:r>
              <a:rPr lang="en-GB" sz="3567" dirty="0" err="1"/>
              <a:t>iasperro</a:t>
            </a:r>
            <a:r>
              <a:rPr lang="en-GB" sz="3567" dirty="0"/>
              <a:t> </a:t>
            </a:r>
            <a:r>
              <a:rPr lang="en-GB" sz="3567" dirty="0" err="1"/>
              <a:t>commolor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sundigendi</a:t>
            </a:r>
            <a:r>
              <a:rPr lang="en-GB" sz="3567" dirty="0"/>
              <a:t> </a:t>
            </a:r>
            <a:r>
              <a:rPr lang="en-GB" sz="3567" dirty="0" err="1"/>
              <a:t>dendebis</a:t>
            </a:r>
            <a:r>
              <a:rPr lang="en-GB" sz="3567" dirty="0"/>
              <a:t> </a:t>
            </a:r>
            <a:r>
              <a:rPr lang="en-GB" sz="3567" dirty="0" err="1"/>
              <a:t>ati</a:t>
            </a:r>
            <a:r>
              <a:rPr lang="en-GB" sz="3567" dirty="0"/>
              <a:t> </a:t>
            </a:r>
            <a:r>
              <a:rPr lang="en-GB" sz="3567" dirty="0" err="1"/>
              <a:t>reptati</a:t>
            </a:r>
            <a:r>
              <a:rPr lang="en-GB" sz="3567" dirty="0"/>
              <a:t> </a:t>
            </a:r>
            <a:r>
              <a:rPr lang="en-GB" sz="3567" dirty="0" err="1"/>
              <a:t>occae</a:t>
            </a:r>
            <a:r>
              <a:rPr lang="en-GB" sz="3567" dirty="0"/>
              <a:t> non </a:t>
            </a:r>
            <a:r>
              <a:rPr lang="en-GB" sz="3567" dirty="0" err="1"/>
              <a:t>ea</a:t>
            </a:r>
            <a:r>
              <a:rPr lang="en-GB" sz="3567" dirty="0"/>
              <a:t> in </a:t>
            </a:r>
            <a:r>
              <a:rPr lang="en-GB" sz="3567" dirty="0" err="1"/>
              <a:t>eatus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Occaerferum</a:t>
            </a:r>
            <a:r>
              <a:rPr lang="en-GB" sz="3567" dirty="0"/>
              <a:t> </a:t>
            </a:r>
            <a:r>
              <a:rPr lang="en-GB" sz="3567" dirty="0" err="1"/>
              <a:t>eatemolorro</a:t>
            </a:r>
            <a:r>
              <a:rPr lang="en-GB" sz="3567" dirty="0"/>
              <a:t> </a:t>
            </a:r>
            <a:r>
              <a:rPr lang="en-GB" sz="3567" dirty="0" err="1"/>
              <a:t>elit</a:t>
            </a:r>
            <a:r>
              <a:rPr lang="en-GB" sz="3567" dirty="0"/>
              <a:t> </a:t>
            </a:r>
            <a:r>
              <a:rPr lang="en-GB" sz="3567" dirty="0" err="1"/>
              <a:t>desecus</a:t>
            </a:r>
            <a:r>
              <a:rPr lang="en-GB" sz="3567" dirty="0"/>
              <a:t> </a:t>
            </a:r>
            <a:r>
              <a:rPr lang="en-GB" sz="3567" dirty="0" err="1"/>
              <a:t>cilluptas</a:t>
            </a:r>
            <a:r>
              <a:rPr lang="en-GB" sz="3567" dirty="0"/>
              <a:t> </a:t>
            </a:r>
            <a:r>
              <a:rPr lang="en-GB" sz="3567" dirty="0" err="1"/>
              <a:t>rerovid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ucipsa</a:t>
            </a:r>
            <a:r>
              <a:rPr lang="en-GB" sz="3567" dirty="0"/>
              <a:t> </a:t>
            </a:r>
            <a:r>
              <a:rPr lang="en-GB" sz="3567" dirty="0" err="1"/>
              <a:t>quae</a:t>
            </a:r>
            <a:r>
              <a:rPr lang="en-GB" sz="3567" dirty="0"/>
              <a:t> pre </a:t>
            </a:r>
            <a:r>
              <a:rPr lang="en-GB" sz="3567" dirty="0" err="1"/>
              <a:t>dolor</a:t>
            </a:r>
            <a:r>
              <a:rPr lang="en-GB" sz="3567" dirty="0"/>
              <a:t> rem res </a:t>
            </a:r>
            <a:r>
              <a:rPr lang="en-GB" sz="3567" dirty="0" err="1"/>
              <a:t>ut</a:t>
            </a:r>
            <a:r>
              <a:rPr lang="en-GB" sz="3567" dirty="0"/>
              <a:t> </a:t>
            </a:r>
            <a:r>
              <a:rPr lang="en-GB" sz="3567" dirty="0" err="1"/>
              <a:t>porio</a:t>
            </a:r>
            <a:r>
              <a:rPr lang="en-GB" sz="3567" dirty="0"/>
              <a:t> </a:t>
            </a:r>
            <a:r>
              <a:rPr lang="en-GB" sz="3567" dirty="0" err="1"/>
              <a:t>omnihit</a:t>
            </a:r>
            <a:r>
              <a:rPr lang="en-GB" sz="3567" dirty="0"/>
              <a:t> qui </a:t>
            </a:r>
            <a:r>
              <a:rPr lang="en-GB" sz="3567" dirty="0" err="1"/>
              <a:t>quaspelit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pa </a:t>
            </a:r>
            <a:r>
              <a:rPr lang="en-GB" sz="3567" dirty="0" err="1"/>
              <a:t>pellicae</a:t>
            </a:r>
            <a:r>
              <a:rPr lang="en-GB" sz="3567" dirty="0"/>
              <a:t> </a:t>
            </a:r>
            <a:r>
              <a:rPr lang="en-GB" sz="3567" dirty="0" err="1"/>
              <a:t>doluptae</a:t>
            </a:r>
            <a:r>
              <a:rPr lang="en-GB" sz="3567" dirty="0"/>
              <a:t> </a:t>
            </a:r>
            <a:r>
              <a:rPr lang="en-GB" sz="3567" dirty="0" err="1"/>
              <a:t>nimolupta</a:t>
            </a:r>
            <a:r>
              <a:rPr lang="en-GB" sz="3567" dirty="0"/>
              <a:t> </a:t>
            </a:r>
            <a:r>
              <a:rPr lang="en-GB" sz="3567" dirty="0" err="1"/>
              <a:t>quia</a:t>
            </a:r>
            <a:r>
              <a:rPr lang="en-GB" sz="3567" dirty="0"/>
              <a:t> </a:t>
            </a:r>
            <a:r>
              <a:rPr lang="en-GB" sz="3567" dirty="0" err="1"/>
              <a:t>volores</a:t>
            </a:r>
            <a:r>
              <a:rPr lang="en-GB" sz="3567" dirty="0"/>
              <a:t> </a:t>
            </a:r>
            <a:r>
              <a:rPr lang="en-GB" sz="3567" dirty="0" err="1"/>
              <a:t>tionsent</a:t>
            </a:r>
            <a:r>
              <a:rPr lang="en-GB" sz="3567" dirty="0"/>
              <a:t> et,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commod</a:t>
            </a:r>
            <a:r>
              <a:rPr lang="en-GB" sz="3567" dirty="0"/>
              <a:t> </a:t>
            </a:r>
            <a:r>
              <a:rPr lang="en-GB" sz="3567" dirty="0" err="1"/>
              <a:t>quidebis</a:t>
            </a:r>
            <a:r>
              <a:rPr lang="en-GB" sz="3567" dirty="0"/>
              <a:t> con et </a:t>
            </a:r>
            <a:r>
              <a:rPr lang="en-GB" sz="3567" dirty="0" err="1"/>
              <a:t>officto</a:t>
            </a:r>
            <a:r>
              <a:rPr lang="en-GB" sz="3567" dirty="0"/>
              <a:t> </a:t>
            </a:r>
            <a:r>
              <a:rPr lang="en-GB" sz="3567" dirty="0" err="1"/>
              <a:t>doloreriam</a:t>
            </a:r>
            <a:r>
              <a:rPr lang="en-GB" sz="3567" dirty="0"/>
              <a:t>, </a:t>
            </a:r>
            <a:r>
              <a:rPr lang="en-GB" sz="3567" dirty="0" err="1"/>
              <a:t>ero</a:t>
            </a:r>
            <a:r>
              <a:rPr lang="en-GB" sz="3567" dirty="0"/>
              <a:t> </a:t>
            </a:r>
            <a:r>
              <a:rPr lang="en-GB" sz="3567" dirty="0" err="1"/>
              <a:t>estiunt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labPos</a:t>
            </a:r>
            <a:r>
              <a:rPr lang="en-GB" sz="3567" dirty="0"/>
              <a:t> et </a:t>
            </a:r>
            <a:r>
              <a:rPr lang="en-GB" sz="3567" dirty="0" err="1"/>
              <a:t>ea</a:t>
            </a:r>
            <a:r>
              <a:rPr lang="en-GB" sz="3567" dirty="0"/>
              <a:t> qui </a:t>
            </a:r>
            <a:r>
              <a:rPr lang="en-GB" sz="3567" dirty="0" err="1"/>
              <a:t>dolores</a:t>
            </a:r>
            <a:r>
              <a:rPr lang="en-GB" sz="3567" dirty="0"/>
              <a:t> sit, et </a:t>
            </a:r>
            <a:r>
              <a:rPr lang="en-GB" sz="3567" dirty="0" err="1"/>
              <a:t>exped</a:t>
            </a:r>
            <a:r>
              <a:rPr lang="en-GB" sz="3567" dirty="0"/>
              <a:t> </a:t>
            </a:r>
            <a:r>
              <a:rPr lang="en-GB" sz="3567" dirty="0" err="1"/>
              <a:t>ea</a:t>
            </a:r>
            <a:r>
              <a:rPr lang="en-GB" sz="3567" dirty="0"/>
              <a:t> </a:t>
            </a:r>
            <a:r>
              <a:rPr lang="en-GB" sz="3567" dirty="0" err="1"/>
              <a:t>serrovidunt</a:t>
            </a:r>
            <a:r>
              <a:rPr lang="en-GB" sz="3567" dirty="0"/>
              <a:t> am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FF922314-166C-4E45-A568-5E317DAFA1F2}"/>
              </a:ext>
            </a:extLst>
          </p:cNvPr>
          <p:cNvSpPr txBox="1"/>
          <p:nvPr/>
        </p:nvSpPr>
        <p:spPr>
          <a:xfrm>
            <a:off x="28763531" y="17019704"/>
            <a:ext cx="12286306" cy="7147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134"/>
              </a:lnSpc>
              <a:spcAft>
                <a:spcPts val="3091"/>
              </a:spcAft>
            </a:pPr>
            <a:r>
              <a:rPr lang="en-GB" sz="5945" b="1" dirty="0" err="1"/>
              <a:t>Tittel</a:t>
            </a:r>
            <a:r>
              <a:rPr lang="en-GB" sz="5945" b="1" dirty="0"/>
              <a:t> 3: 59,5 </a:t>
            </a:r>
            <a:r>
              <a:rPr lang="en-GB" sz="5945" b="1" dirty="0" err="1"/>
              <a:t>pt</a:t>
            </a:r>
            <a:r>
              <a:rPr lang="en-GB" sz="5945" b="1" dirty="0"/>
              <a:t>, </a:t>
            </a:r>
            <a:r>
              <a:rPr lang="en-GB" sz="5945" b="1" dirty="0" err="1"/>
              <a:t>linjeavstand</a:t>
            </a:r>
            <a:r>
              <a:rPr lang="en-GB" sz="5945" b="1" dirty="0"/>
              <a:t> 71 </a:t>
            </a:r>
            <a:r>
              <a:rPr lang="en-GB" sz="5945" b="1" dirty="0" err="1"/>
              <a:t>pt</a:t>
            </a:r>
            <a:r>
              <a:rPr lang="en-GB" sz="5945" b="1" dirty="0"/>
              <a:t> </a:t>
            </a:r>
            <a:r>
              <a:rPr lang="en-GB" sz="5945" b="1" dirty="0" err="1"/>
              <a:t>Luptatinvel</a:t>
            </a:r>
            <a:r>
              <a:rPr lang="en-GB" sz="5945" b="1" dirty="0"/>
              <a:t> </a:t>
            </a:r>
            <a:r>
              <a:rPr lang="en-GB" sz="5945" b="1" dirty="0" err="1"/>
              <a:t>imil</a:t>
            </a:r>
            <a:r>
              <a:rPr lang="en-GB" sz="5945" b="1" dirty="0"/>
              <a:t> il es </a:t>
            </a:r>
            <a:r>
              <a:rPr lang="en-GB" sz="5945" b="1" dirty="0" err="1"/>
              <a:t>aut</a:t>
            </a:r>
            <a:r>
              <a:rPr lang="en-GB" sz="5945" b="1" dirty="0"/>
              <a:t> </a:t>
            </a:r>
            <a:r>
              <a:rPr lang="en-GB" sz="5945" b="1" dirty="0" err="1"/>
              <a:t>ut</a:t>
            </a:r>
            <a:r>
              <a:rPr lang="en-GB" sz="5945" b="1" dirty="0"/>
              <a:t> </a:t>
            </a:r>
            <a:r>
              <a:rPr lang="en-GB" sz="5945" b="1" dirty="0" err="1"/>
              <a:t>quam</a:t>
            </a:r>
            <a:endParaRPr lang="en-GB" sz="3567" b="1" dirty="0"/>
          </a:p>
          <a:p>
            <a:pPr>
              <a:lnSpc>
                <a:spcPts val="4280"/>
              </a:lnSpc>
            </a:pPr>
            <a:r>
              <a:rPr lang="en-GB" sz="3567" b="1" dirty="0"/>
              <a:t>Ingress 35,7 </a:t>
            </a:r>
            <a:r>
              <a:rPr lang="en-GB" sz="3567" b="1" dirty="0" err="1"/>
              <a:t>pt</a:t>
            </a:r>
            <a:r>
              <a:rPr lang="en-GB" sz="3567" b="1" dirty="0"/>
              <a:t>, </a:t>
            </a:r>
            <a:r>
              <a:rPr lang="en-GB" sz="3567" dirty="0"/>
              <a:t>43 </a:t>
            </a:r>
            <a:r>
              <a:rPr lang="en-GB" sz="3567" dirty="0" err="1"/>
              <a:t>avstand</a:t>
            </a:r>
            <a:r>
              <a:rPr lang="en-GB" sz="3567" dirty="0"/>
              <a:t>. </a:t>
            </a:r>
            <a:r>
              <a:rPr lang="en-GB" sz="3567" dirty="0" err="1"/>
              <a:t>volestium</a:t>
            </a:r>
            <a:r>
              <a:rPr lang="en-GB" sz="3567" dirty="0"/>
              <a:t> </a:t>
            </a:r>
            <a:r>
              <a:rPr lang="en-GB" sz="3567" dirty="0" err="1"/>
              <a:t>invel</a:t>
            </a:r>
            <a:r>
              <a:rPr lang="en-GB" sz="3567" dirty="0"/>
              <a:t> </a:t>
            </a:r>
            <a:r>
              <a:rPr lang="en-GB" sz="3567" dirty="0" err="1"/>
              <a:t>maio</a:t>
            </a:r>
            <a:r>
              <a:rPr lang="en-GB" sz="3567" dirty="0"/>
              <a:t> dolent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faccullabo</a:t>
            </a:r>
            <a:r>
              <a:rPr lang="en-GB" sz="3567" dirty="0"/>
              <a:t>. </a:t>
            </a:r>
            <a:r>
              <a:rPr lang="en-GB" sz="3567" dirty="0" err="1"/>
              <a:t>Eheniendit</a:t>
            </a:r>
            <a:r>
              <a:rPr lang="en-GB" sz="3567" dirty="0"/>
              <a:t> </a:t>
            </a:r>
            <a:r>
              <a:rPr lang="en-GB" sz="3567" dirty="0" err="1"/>
              <a:t>quiae</a:t>
            </a:r>
            <a:r>
              <a:rPr lang="en-GB" sz="3567" dirty="0"/>
              <a:t>. Sunt </a:t>
            </a:r>
            <a:r>
              <a:rPr lang="en-GB" sz="3567" dirty="0" err="1"/>
              <a:t>exeratesti</a:t>
            </a:r>
            <a:r>
              <a:rPr lang="en-GB" sz="3567" dirty="0"/>
              <a:t> </a:t>
            </a:r>
            <a:r>
              <a:rPr lang="en-GB" sz="3567" dirty="0" err="1"/>
              <a:t>accum</a:t>
            </a:r>
            <a:r>
              <a:rPr lang="en-GB" sz="3567" dirty="0"/>
              <a:t> </a:t>
            </a:r>
            <a:r>
              <a:rPr lang="en-GB" sz="3567" dirty="0" err="1"/>
              <a:t>fugitae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prat </a:t>
            </a:r>
            <a:r>
              <a:rPr lang="en-GB" sz="3567" dirty="0" err="1"/>
              <a:t>omniae</a:t>
            </a:r>
            <a:r>
              <a:rPr lang="en-GB" sz="3567" dirty="0"/>
              <a:t> </a:t>
            </a:r>
            <a:r>
              <a:rPr lang="en-GB" sz="3567" dirty="0" err="1"/>
              <a:t>inctorro</a:t>
            </a:r>
            <a:r>
              <a:rPr lang="en-GB" sz="3567" dirty="0"/>
              <a:t> </a:t>
            </a:r>
            <a:r>
              <a:rPr lang="en-GB" sz="3567" dirty="0" err="1"/>
              <a:t>quas</a:t>
            </a:r>
            <a:r>
              <a:rPr lang="en-GB" sz="3567" dirty="0"/>
              <a:t> </a:t>
            </a:r>
            <a:r>
              <a:rPr lang="en-GB" sz="3567" dirty="0" err="1"/>
              <a:t>debitat</a:t>
            </a:r>
            <a:r>
              <a:rPr lang="en-GB" sz="3567" dirty="0"/>
              <a:t> </a:t>
            </a:r>
            <a:r>
              <a:rPr lang="en-GB" sz="3567" dirty="0" err="1"/>
              <a:t>iasperro</a:t>
            </a:r>
            <a:r>
              <a:rPr lang="en-GB" sz="3567" dirty="0"/>
              <a:t> </a:t>
            </a:r>
            <a:r>
              <a:rPr lang="en-GB" sz="3567" dirty="0" err="1"/>
              <a:t>commolor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sundigendi</a:t>
            </a:r>
            <a:r>
              <a:rPr lang="en-GB" sz="3567" dirty="0"/>
              <a:t> </a:t>
            </a:r>
            <a:r>
              <a:rPr lang="en-GB" sz="3567" dirty="0" err="1"/>
              <a:t>dendebis</a:t>
            </a:r>
            <a:r>
              <a:rPr lang="en-GB" sz="3567" dirty="0"/>
              <a:t> </a:t>
            </a:r>
            <a:r>
              <a:rPr lang="en-GB" sz="3567" dirty="0" err="1"/>
              <a:t>ati</a:t>
            </a:r>
            <a:r>
              <a:rPr lang="en-GB" sz="3567" dirty="0"/>
              <a:t> </a:t>
            </a:r>
            <a:r>
              <a:rPr lang="en-GB" sz="3567" dirty="0" err="1"/>
              <a:t>reptati</a:t>
            </a:r>
            <a:r>
              <a:rPr lang="en-GB" sz="3567" dirty="0"/>
              <a:t> </a:t>
            </a:r>
            <a:r>
              <a:rPr lang="en-GB" sz="3567" dirty="0" err="1"/>
              <a:t>occae</a:t>
            </a:r>
            <a:r>
              <a:rPr lang="en-GB" sz="3567" dirty="0"/>
              <a:t> non </a:t>
            </a:r>
            <a:r>
              <a:rPr lang="en-GB" sz="3567" dirty="0" err="1"/>
              <a:t>ea</a:t>
            </a:r>
            <a:r>
              <a:rPr lang="en-GB" sz="3567" dirty="0"/>
              <a:t> in </a:t>
            </a:r>
            <a:r>
              <a:rPr lang="en-GB" sz="3567" dirty="0" err="1"/>
              <a:t>eatus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Occaerferum</a:t>
            </a:r>
            <a:r>
              <a:rPr lang="en-GB" sz="3567" dirty="0"/>
              <a:t> </a:t>
            </a:r>
            <a:r>
              <a:rPr lang="en-GB" sz="3567" dirty="0" err="1"/>
              <a:t>eatemolorro</a:t>
            </a:r>
            <a:r>
              <a:rPr lang="en-GB" sz="3567" dirty="0"/>
              <a:t> </a:t>
            </a:r>
            <a:r>
              <a:rPr lang="en-GB" sz="3567" dirty="0" err="1"/>
              <a:t>elit</a:t>
            </a:r>
            <a:r>
              <a:rPr lang="en-GB" sz="3567" dirty="0"/>
              <a:t> </a:t>
            </a:r>
            <a:r>
              <a:rPr lang="en-GB" sz="3567" dirty="0" err="1"/>
              <a:t>desecus</a:t>
            </a:r>
            <a:r>
              <a:rPr lang="en-GB" sz="3567" dirty="0"/>
              <a:t> </a:t>
            </a:r>
            <a:r>
              <a:rPr lang="en-GB" sz="3567" dirty="0" err="1"/>
              <a:t>cilluptas</a:t>
            </a:r>
            <a:r>
              <a:rPr lang="en-GB" sz="3567" dirty="0"/>
              <a:t> </a:t>
            </a:r>
            <a:r>
              <a:rPr lang="en-GB" sz="3567" dirty="0" err="1"/>
              <a:t>rerovid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ucipsa</a:t>
            </a:r>
            <a:r>
              <a:rPr lang="en-GB" sz="3567" dirty="0"/>
              <a:t> </a:t>
            </a:r>
            <a:r>
              <a:rPr lang="en-GB" sz="3567" dirty="0" err="1"/>
              <a:t>quae</a:t>
            </a:r>
            <a:r>
              <a:rPr lang="en-GB" sz="3567" dirty="0"/>
              <a:t> pre </a:t>
            </a:r>
            <a:r>
              <a:rPr lang="en-GB" sz="3567" dirty="0" err="1"/>
              <a:t>dolor</a:t>
            </a:r>
            <a:r>
              <a:rPr lang="en-GB" sz="3567" dirty="0"/>
              <a:t> rem res </a:t>
            </a:r>
            <a:r>
              <a:rPr lang="en-GB" sz="3567" dirty="0" err="1"/>
              <a:t>ut</a:t>
            </a:r>
            <a:r>
              <a:rPr lang="en-GB" sz="3567" dirty="0"/>
              <a:t> </a:t>
            </a:r>
            <a:r>
              <a:rPr lang="en-GB" sz="3567" dirty="0" err="1"/>
              <a:t>porio</a:t>
            </a:r>
            <a:r>
              <a:rPr lang="en-GB" sz="3567" dirty="0"/>
              <a:t> </a:t>
            </a:r>
            <a:r>
              <a:rPr lang="en-GB" sz="3567" dirty="0" err="1"/>
              <a:t>omnihit</a:t>
            </a:r>
            <a:r>
              <a:rPr lang="en-GB" sz="3567" dirty="0"/>
              <a:t> qui </a:t>
            </a:r>
            <a:r>
              <a:rPr lang="en-GB" sz="3567" dirty="0" err="1"/>
              <a:t>quaspelit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pa </a:t>
            </a:r>
            <a:r>
              <a:rPr lang="en-GB" sz="3567" dirty="0" err="1"/>
              <a:t>pellicae</a:t>
            </a:r>
            <a:r>
              <a:rPr lang="en-GB" sz="3567" dirty="0"/>
              <a:t> </a:t>
            </a:r>
            <a:r>
              <a:rPr lang="en-GB" sz="3567" dirty="0" err="1"/>
              <a:t>doluptae</a:t>
            </a:r>
            <a:r>
              <a:rPr lang="en-GB" sz="3567" dirty="0"/>
              <a:t> </a:t>
            </a:r>
            <a:r>
              <a:rPr lang="en-GB" sz="3567" dirty="0" err="1"/>
              <a:t>nimolupta</a:t>
            </a:r>
            <a:r>
              <a:rPr lang="en-GB" sz="3567" dirty="0"/>
              <a:t> </a:t>
            </a:r>
            <a:r>
              <a:rPr lang="en-GB" sz="3567" dirty="0" err="1"/>
              <a:t>quia</a:t>
            </a:r>
            <a:r>
              <a:rPr lang="en-GB" sz="3567" dirty="0"/>
              <a:t> </a:t>
            </a:r>
            <a:r>
              <a:rPr lang="en-GB" sz="3567" dirty="0" err="1"/>
              <a:t>volores</a:t>
            </a:r>
            <a:r>
              <a:rPr lang="en-GB" sz="3567" dirty="0"/>
              <a:t> </a:t>
            </a:r>
            <a:r>
              <a:rPr lang="en-GB" sz="3567" dirty="0" err="1"/>
              <a:t>tionsent</a:t>
            </a:r>
            <a:r>
              <a:rPr lang="en-GB" sz="3567" dirty="0"/>
              <a:t> et,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commod</a:t>
            </a:r>
            <a:r>
              <a:rPr lang="en-GB" sz="3567" dirty="0"/>
              <a:t> </a:t>
            </a:r>
            <a:r>
              <a:rPr lang="en-GB" sz="3567" dirty="0" err="1"/>
              <a:t>quidebis</a:t>
            </a:r>
            <a:r>
              <a:rPr lang="en-GB" sz="3567" dirty="0"/>
              <a:t> con et </a:t>
            </a:r>
            <a:r>
              <a:rPr lang="en-GB" sz="3567" dirty="0" err="1"/>
              <a:t>officto</a:t>
            </a:r>
            <a:r>
              <a:rPr lang="en-GB" sz="3567" dirty="0"/>
              <a:t> </a:t>
            </a:r>
            <a:r>
              <a:rPr lang="en-GB" sz="3567" dirty="0" err="1"/>
              <a:t>doloreriam</a:t>
            </a:r>
            <a:r>
              <a:rPr lang="en-GB" sz="3567" dirty="0"/>
              <a:t>, </a:t>
            </a:r>
            <a:r>
              <a:rPr lang="en-GB" sz="3567" dirty="0" err="1"/>
              <a:t>ero</a:t>
            </a:r>
            <a:r>
              <a:rPr lang="en-GB" sz="3567" dirty="0"/>
              <a:t> </a:t>
            </a:r>
            <a:r>
              <a:rPr lang="en-GB" sz="3567" dirty="0" err="1"/>
              <a:t>estiunt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labPos</a:t>
            </a:r>
            <a:r>
              <a:rPr lang="en-GB" sz="3567" dirty="0"/>
              <a:t> et </a:t>
            </a:r>
            <a:r>
              <a:rPr lang="en-GB" sz="3567" dirty="0" err="1"/>
              <a:t>ea</a:t>
            </a:r>
            <a:r>
              <a:rPr lang="en-GB" sz="3567" dirty="0"/>
              <a:t> qui </a:t>
            </a:r>
            <a:r>
              <a:rPr lang="en-GB" sz="3567" dirty="0" err="1"/>
              <a:t>dolores</a:t>
            </a:r>
            <a:r>
              <a:rPr lang="en-GB" sz="3567" dirty="0"/>
              <a:t> sit, et </a:t>
            </a:r>
            <a:r>
              <a:rPr lang="en-GB" sz="3567" dirty="0" err="1"/>
              <a:t>exped</a:t>
            </a:r>
            <a:r>
              <a:rPr lang="en-GB" sz="3567" dirty="0"/>
              <a:t> </a:t>
            </a:r>
            <a:r>
              <a:rPr lang="en-GB" sz="3567" dirty="0" err="1"/>
              <a:t>ea</a:t>
            </a:r>
            <a:r>
              <a:rPr lang="en-GB" sz="3567" dirty="0"/>
              <a:t> </a:t>
            </a:r>
            <a:r>
              <a:rPr lang="en-GB" sz="3567" dirty="0" err="1"/>
              <a:t>serrovidunt</a:t>
            </a:r>
            <a:r>
              <a:rPr lang="en-GB" sz="3567" dirty="0"/>
              <a:t> am</a:t>
            </a:r>
          </a:p>
        </p:txBody>
      </p:sp>
    </p:spTree>
    <p:extLst>
      <p:ext uri="{BB962C8B-B14F-4D97-AF65-F5344CB8AC3E}">
        <p14:creationId xmlns:p14="http://schemas.microsoft.com/office/powerpoint/2010/main" val="4127314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53D2C851-D49B-4F6E-923B-FC8160FA9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7F39CD5-50FF-43B6-969B-C271788B26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F365B54D-B603-4327-AF85-FACA63120D4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39" y="27321230"/>
            <a:ext cx="8362907" cy="1292844"/>
          </a:xfrm>
        </p:spPr>
        <p:txBody>
          <a:bodyPr/>
          <a:lstStyle/>
          <a:p>
            <a:r>
              <a:rPr lang="en-GB" dirty="0" err="1"/>
              <a:t>Kontakt</a:t>
            </a:r>
            <a:endParaRPr lang="en-GB" dirty="0"/>
          </a:p>
          <a:p>
            <a:r>
              <a:rPr lang="en-GB" dirty="0" err="1"/>
              <a:t>Navn</a:t>
            </a:r>
            <a:r>
              <a:rPr lang="en-GB" dirty="0"/>
              <a:t> </a:t>
            </a:r>
            <a:r>
              <a:rPr lang="en-GB" dirty="0" err="1"/>
              <a:t>Navnesen</a:t>
            </a:r>
            <a:endParaRPr lang="en-GB" dirty="0"/>
          </a:p>
          <a:p>
            <a:r>
              <a:rPr lang="en-GB" dirty="0" err="1"/>
              <a:t>navn.navnesen@sus.no</a:t>
            </a:r>
            <a:endParaRPr lang="en-GB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722A6A0B-3EBB-4CFB-8242-3D0D91DDCA9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49884777-5530-4787-BDFF-9A69FA7D1D5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CA75F4D8-ECE4-41B1-BFEE-CF0AD6E451C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D04AE8FD-23A6-4167-A7B1-4C96DBEB610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22D0C971-84D7-4442-AC3B-59DE8D0E1EA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7C9D247-9050-454E-AF23-0F55E8E42C56}"/>
              </a:ext>
            </a:extLst>
          </p:cNvPr>
          <p:cNvSpPr txBox="1"/>
          <p:nvPr/>
        </p:nvSpPr>
        <p:spPr>
          <a:xfrm>
            <a:off x="14984978" y="8115601"/>
            <a:ext cx="12286306" cy="7147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134"/>
              </a:lnSpc>
              <a:spcAft>
                <a:spcPts val="3091"/>
              </a:spcAft>
            </a:pPr>
            <a:r>
              <a:rPr lang="en-GB" sz="5945" b="1" dirty="0" err="1"/>
              <a:t>Tittel</a:t>
            </a:r>
            <a:r>
              <a:rPr lang="en-GB" sz="5945" b="1" dirty="0"/>
              <a:t> 3: 59,5 </a:t>
            </a:r>
            <a:r>
              <a:rPr lang="en-GB" sz="5945" b="1" dirty="0" err="1"/>
              <a:t>pt</a:t>
            </a:r>
            <a:r>
              <a:rPr lang="en-GB" sz="5945" b="1" dirty="0"/>
              <a:t>, </a:t>
            </a:r>
            <a:r>
              <a:rPr lang="en-GB" sz="5945" b="1" dirty="0" err="1"/>
              <a:t>linjeavstand</a:t>
            </a:r>
            <a:r>
              <a:rPr lang="en-GB" sz="5945" b="1" dirty="0"/>
              <a:t> 71 </a:t>
            </a:r>
            <a:r>
              <a:rPr lang="en-GB" sz="5945" b="1" dirty="0" err="1"/>
              <a:t>pt</a:t>
            </a:r>
            <a:r>
              <a:rPr lang="en-GB" sz="5945" b="1" dirty="0"/>
              <a:t> </a:t>
            </a:r>
            <a:r>
              <a:rPr lang="en-GB" sz="5945" b="1" dirty="0" err="1"/>
              <a:t>Luptatinvel</a:t>
            </a:r>
            <a:r>
              <a:rPr lang="en-GB" sz="5945" b="1" dirty="0"/>
              <a:t> </a:t>
            </a:r>
            <a:r>
              <a:rPr lang="en-GB" sz="5945" b="1" dirty="0" err="1"/>
              <a:t>imil</a:t>
            </a:r>
            <a:r>
              <a:rPr lang="en-GB" sz="5945" b="1" dirty="0"/>
              <a:t> il es </a:t>
            </a:r>
            <a:r>
              <a:rPr lang="en-GB" sz="5945" b="1" dirty="0" err="1"/>
              <a:t>aut</a:t>
            </a:r>
            <a:r>
              <a:rPr lang="en-GB" sz="5945" b="1" dirty="0"/>
              <a:t> </a:t>
            </a:r>
            <a:r>
              <a:rPr lang="en-GB" sz="5945" b="1" dirty="0" err="1"/>
              <a:t>ut</a:t>
            </a:r>
            <a:r>
              <a:rPr lang="en-GB" sz="5945" b="1" dirty="0"/>
              <a:t> </a:t>
            </a:r>
            <a:r>
              <a:rPr lang="en-GB" sz="5945" b="1" dirty="0" err="1"/>
              <a:t>quam</a:t>
            </a:r>
            <a:endParaRPr lang="en-GB" sz="3567" b="1" dirty="0"/>
          </a:p>
          <a:p>
            <a:pPr>
              <a:lnSpc>
                <a:spcPts val="4280"/>
              </a:lnSpc>
            </a:pPr>
            <a:r>
              <a:rPr lang="en-GB" sz="3567" b="1" dirty="0"/>
              <a:t>Ingress 35,7 </a:t>
            </a:r>
            <a:r>
              <a:rPr lang="en-GB" sz="3567" b="1" dirty="0" err="1"/>
              <a:t>pt</a:t>
            </a:r>
            <a:r>
              <a:rPr lang="en-GB" sz="3567" b="1" dirty="0"/>
              <a:t>, </a:t>
            </a:r>
            <a:r>
              <a:rPr lang="en-GB" sz="3567" dirty="0"/>
              <a:t>43 </a:t>
            </a:r>
            <a:r>
              <a:rPr lang="en-GB" sz="3567" dirty="0" err="1"/>
              <a:t>avstand</a:t>
            </a:r>
            <a:r>
              <a:rPr lang="en-GB" sz="3567" dirty="0"/>
              <a:t>. </a:t>
            </a:r>
            <a:r>
              <a:rPr lang="en-GB" sz="3567" dirty="0" err="1"/>
              <a:t>volestium</a:t>
            </a:r>
            <a:r>
              <a:rPr lang="en-GB" sz="3567" dirty="0"/>
              <a:t> </a:t>
            </a:r>
            <a:r>
              <a:rPr lang="en-GB" sz="3567" dirty="0" err="1"/>
              <a:t>invel</a:t>
            </a:r>
            <a:r>
              <a:rPr lang="en-GB" sz="3567" dirty="0"/>
              <a:t> </a:t>
            </a:r>
            <a:r>
              <a:rPr lang="en-GB" sz="3567" dirty="0" err="1"/>
              <a:t>maio</a:t>
            </a:r>
            <a:r>
              <a:rPr lang="en-GB" sz="3567" dirty="0"/>
              <a:t> dolent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faccullabo</a:t>
            </a:r>
            <a:r>
              <a:rPr lang="en-GB" sz="3567" dirty="0"/>
              <a:t>. </a:t>
            </a:r>
            <a:r>
              <a:rPr lang="en-GB" sz="3567" dirty="0" err="1"/>
              <a:t>Eheniendit</a:t>
            </a:r>
            <a:r>
              <a:rPr lang="en-GB" sz="3567" dirty="0"/>
              <a:t> </a:t>
            </a:r>
            <a:r>
              <a:rPr lang="en-GB" sz="3567" dirty="0" err="1"/>
              <a:t>quiae</a:t>
            </a:r>
            <a:r>
              <a:rPr lang="en-GB" sz="3567" dirty="0"/>
              <a:t>. Sunt </a:t>
            </a:r>
            <a:r>
              <a:rPr lang="en-GB" sz="3567" dirty="0" err="1"/>
              <a:t>exeratesti</a:t>
            </a:r>
            <a:r>
              <a:rPr lang="en-GB" sz="3567" dirty="0"/>
              <a:t> </a:t>
            </a:r>
            <a:r>
              <a:rPr lang="en-GB" sz="3567" dirty="0" err="1"/>
              <a:t>accum</a:t>
            </a:r>
            <a:r>
              <a:rPr lang="en-GB" sz="3567" dirty="0"/>
              <a:t> </a:t>
            </a:r>
            <a:r>
              <a:rPr lang="en-GB" sz="3567" dirty="0" err="1"/>
              <a:t>fugitae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prat </a:t>
            </a:r>
            <a:r>
              <a:rPr lang="en-GB" sz="3567" dirty="0" err="1"/>
              <a:t>omniae</a:t>
            </a:r>
            <a:r>
              <a:rPr lang="en-GB" sz="3567" dirty="0"/>
              <a:t> </a:t>
            </a:r>
            <a:r>
              <a:rPr lang="en-GB" sz="3567" dirty="0" err="1"/>
              <a:t>inctorro</a:t>
            </a:r>
            <a:r>
              <a:rPr lang="en-GB" sz="3567" dirty="0"/>
              <a:t> </a:t>
            </a:r>
            <a:r>
              <a:rPr lang="en-GB" sz="3567" dirty="0" err="1"/>
              <a:t>quas</a:t>
            </a:r>
            <a:r>
              <a:rPr lang="en-GB" sz="3567" dirty="0"/>
              <a:t> </a:t>
            </a:r>
            <a:r>
              <a:rPr lang="en-GB" sz="3567" dirty="0" err="1"/>
              <a:t>debitat</a:t>
            </a:r>
            <a:r>
              <a:rPr lang="en-GB" sz="3567" dirty="0"/>
              <a:t> </a:t>
            </a:r>
            <a:r>
              <a:rPr lang="en-GB" sz="3567" dirty="0" err="1"/>
              <a:t>iasperro</a:t>
            </a:r>
            <a:r>
              <a:rPr lang="en-GB" sz="3567" dirty="0"/>
              <a:t> </a:t>
            </a:r>
            <a:r>
              <a:rPr lang="en-GB" sz="3567" dirty="0" err="1"/>
              <a:t>commolor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sundigendi</a:t>
            </a:r>
            <a:r>
              <a:rPr lang="en-GB" sz="3567" dirty="0"/>
              <a:t> </a:t>
            </a:r>
            <a:r>
              <a:rPr lang="en-GB" sz="3567" dirty="0" err="1"/>
              <a:t>dendebis</a:t>
            </a:r>
            <a:r>
              <a:rPr lang="en-GB" sz="3567" dirty="0"/>
              <a:t> </a:t>
            </a:r>
            <a:r>
              <a:rPr lang="en-GB" sz="3567" dirty="0" err="1"/>
              <a:t>ati</a:t>
            </a:r>
            <a:r>
              <a:rPr lang="en-GB" sz="3567" dirty="0"/>
              <a:t> </a:t>
            </a:r>
            <a:r>
              <a:rPr lang="en-GB" sz="3567" dirty="0" err="1"/>
              <a:t>reptati</a:t>
            </a:r>
            <a:r>
              <a:rPr lang="en-GB" sz="3567" dirty="0"/>
              <a:t> </a:t>
            </a:r>
            <a:r>
              <a:rPr lang="en-GB" sz="3567" dirty="0" err="1"/>
              <a:t>occae</a:t>
            </a:r>
            <a:r>
              <a:rPr lang="en-GB" sz="3567" dirty="0"/>
              <a:t> non </a:t>
            </a:r>
            <a:r>
              <a:rPr lang="en-GB" sz="3567" dirty="0" err="1"/>
              <a:t>ea</a:t>
            </a:r>
            <a:r>
              <a:rPr lang="en-GB" sz="3567" dirty="0"/>
              <a:t> in </a:t>
            </a:r>
            <a:r>
              <a:rPr lang="en-GB" sz="3567" dirty="0" err="1"/>
              <a:t>eatus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Occaerferum</a:t>
            </a:r>
            <a:r>
              <a:rPr lang="en-GB" sz="3567" dirty="0"/>
              <a:t> </a:t>
            </a:r>
            <a:r>
              <a:rPr lang="en-GB" sz="3567" dirty="0" err="1"/>
              <a:t>eatemolorro</a:t>
            </a:r>
            <a:r>
              <a:rPr lang="en-GB" sz="3567" dirty="0"/>
              <a:t> </a:t>
            </a:r>
            <a:r>
              <a:rPr lang="en-GB" sz="3567" dirty="0" err="1"/>
              <a:t>elit</a:t>
            </a:r>
            <a:r>
              <a:rPr lang="en-GB" sz="3567" dirty="0"/>
              <a:t> </a:t>
            </a:r>
            <a:r>
              <a:rPr lang="en-GB" sz="3567" dirty="0" err="1"/>
              <a:t>desecus</a:t>
            </a:r>
            <a:r>
              <a:rPr lang="en-GB" sz="3567" dirty="0"/>
              <a:t> </a:t>
            </a:r>
            <a:r>
              <a:rPr lang="en-GB" sz="3567" dirty="0" err="1"/>
              <a:t>cilluptas</a:t>
            </a:r>
            <a:r>
              <a:rPr lang="en-GB" sz="3567" dirty="0"/>
              <a:t> </a:t>
            </a:r>
            <a:r>
              <a:rPr lang="en-GB" sz="3567" dirty="0" err="1"/>
              <a:t>rerovid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ucipsa</a:t>
            </a:r>
            <a:r>
              <a:rPr lang="en-GB" sz="3567" dirty="0"/>
              <a:t> </a:t>
            </a:r>
            <a:r>
              <a:rPr lang="en-GB" sz="3567" dirty="0" err="1"/>
              <a:t>quae</a:t>
            </a:r>
            <a:r>
              <a:rPr lang="en-GB" sz="3567" dirty="0"/>
              <a:t> pre </a:t>
            </a:r>
            <a:r>
              <a:rPr lang="en-GB" sz="3567" dirty="0" err="1"/>
              <a:t>dolor</a:t>
            </a:r>
            <a:r>
              <a:rPr lang="en-GB" sz="3567" dirty="0"/>
              <a:t> rem res </a:t>
            </a:r>
            <a:r>
              <a:rPr lang="en-GB" sz="3567" dirty="0" err="1"/>
              <a:t>ut</a:t>
            </a:r>
            <a:r>
              <a:rPr lang="en-GB" sz="3567" dirty="0"/>
              <a:t> </a:t>
            </a:r>
            <a:r>
              <a:rPr lang="en-GB" sz="3567" dirty="0" err="1"/>
              <a:t>porio</a:t>
            </a:r>
            <a:r>
              <a:rPr lang="en-GB" sz="3567" dirty="0"/>
              <a:t> </a:t>
            </a:r>
            <a:r>
              <a:rPr lang="en-GB" sz="3567" dirty="0" err="1"/>
              <a:t>omnihit</a:t>
            </a:r>
            <a:r>
              <a:rPr lang="en-GB" sz="3567" dirty="0"/>
              <a:t> qui </a:t>
            </a:r>
            <a:r>
              <a:rPr lang="en-GB" sz="3567" dirty="0" err="1"/>
              <a:t>quaspelit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pa </a:t>
            </a:r>
            <a:r>
              <a:rPr lang="en-GB" sz="3567" dirty="0" err="1"/>
              <a:t>pellicae</a:t>
            </a:r>
            <a:r>
              <a:rPr lang="en-GB" sz="3567" dirty="0"/>
              <a:t> </a:t>
            </a:r>
            <a:r>
              <a:rPr lang="en-GB" sz="3567" dirty="0" err="1"/>
              <a:t>doluptae</a:t>
            </a:r>
            <a:r>
              <a:rPr lang="en-GB" sz="3567" dirty="0"/>
              <a:t> </a:t>
            </a:r>
            <a:r>
              <a:rPr lang="en-GB" sz="3567" dirty="0" err="1"/>
              <a:t>nimolupta</a:t>
            </a:r>
            <a:r>
              <a:rPr lang="en-GB" sz="3567" dirty="0"/>
              <a:t> </a:t>
            </a:r>
            <a:r>
              <a:rPr lang="en-GB" sz="3567" dirty="0" err="1"/>
              <a:t>quia</a:t>
            </a:r>
            <a:r>
              <a:rPr lang="en-GB" sz="3567" dirty="0"/>
              <a:t> </a:t>
            </a:r>
            <a:r>
              <a:rPr lang="en-GB" sz="3567" dirty="0" err="1"/>
              <a:t>volores</a:t>
            </a:r>
            <a:r>
              <a:rPr lang="en-GB" sz="3567" dirty="0"/>
              <a:t> </a:t>
            </a:r>
            <a:r>
              <a:rPr lang="en-GB" sz="3567" dirty="0" err="1"/>
              <a:t>tionsent</a:t>
            </a:r>
            <a:r>
              <a:rPr lang="en-GB" sz="3567" dirty="0"/>
              <a:t> et,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commod</a:t>
            </a:r>
            <a:r>
              <a:rPr lang="en-GB" sz="3567" dirty="0"/>
              <a:t> </a:t>
            </a:r>
            <a:r>
              <a:rPr lang="en-GB" sz="3567" dirty="0" err="1"/>
              <a:t>quidebis</a:t>
            </a:r>
            <a:r>
              <a:rPr lang="en-GB" sz="3567" dirty="0"/>
              <a:t> con et </a:t>
            </a:r>
            <a:r>
              <a:rPr lang="en-GB" sz="3567" dirty="0" err="1"/>
              <a:t>officto</a:t>
            </a:r>
            <a:r>
              <a:rPr lang="en-GB" sz="3567" dirty="0"/>
              <a:t> </a:t>
            </a:r>
            <a:r>
              <a:rPr lang="en-GB" sz="3567" dirty="0" err="1"/>
              <a:t>doloreriam</a:t>
            </a:r>
            <a:r>
              <a:rPr lang="en-GB" sz="3567" dirty="0"/>
              <a:t>, </a:t>
            </a:r>
            <a:r>
              <a:rPr lang="en-GB" sz="3567" dirty="0" err="1"/>
              <a:t>ero</a:t>
            </a:r>
            <a:r>
              <a:rPr lang="en-GB" sz="3567" dirty="0"/>
              <a:t> </a:t>
            </a:r>
            <a:r>
              <a:rPr lang="en-GB" sz="3567" dirty="0" err="1"/>
              <a:t>estiunt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labPos</a:t>
            </a:r>
            <a:r>
              <a:rPr lang="en-GB" sz="3567" dirty="0"/>
              <a:t> et </a:t>
            </a:r>
            <a:r>
              <a:rPr lang="en-GB" sz="3567" dirty="0" err="1"/>
              <a:t>ea</a:t>
            </a:r>
            <a:r>
              <a:rPr lang="en-GB" sz="3567" dirty="0"/>
              <a:t> qui </a:t>
            </a:r>
            <a:r>
              <a:rPr lang="en-GB" sz="3567" dirty="0" err="1"/>
              <a:t>dolores</a:t>
            </a:r>
            <a:r>
              <a:rPr lang="en-GB" sz="3567" dirty="0"/>
              <a:t> sit, et </a:t>
            </a:r>
            <a:r>
              <a:rPr lang="en-GB" sz="3567" dirty="0" err="1"/>
              <a:t>exped</a:t>
            </a:r>
            <a:r>
              <a:rPr lang="en-GB" sz="3567" dirty="0"/>
              <a:t> </a:t>
            </a:r>
            <a:r>
              <a:rPr lang="en-GB" sz="3567" dirty="0" err="1"/>
              <a:t>ea</a:t>
            </a:r>
            <a:r>
              <a:rPr lang="en-GB" sz="3567" dirty="0"/>
              <a:t> </a:t>
            </a:r>
            <a:r>
              <a:rPr lang="en-GB" sz="3567" dirty="0" err="1"/>
              <a:t>serrovidunt</a:t>
            </a:r>
            <a:r>
              <a:rPr lang="en-GB" sz="3567" dirty="0"/>
              <a:t> am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C7FB3B7-CF60-444B-BAFF-C10F28EAFF31}"/>
              </a:ext>
            </a:extLst>
          </p:cNvPr>
          <p:cNvSpPr txBox="1"/>
          <p:nvPr/>
        </p:nvSpPr>
        <p:spPr>
          <a:xfrm>
            <a:off x="1712376" y="17019706"/>
            <a:ext cx="12286306" cy="7147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134"/>
              </a:lnSpc>
              <a:spcAft>
                <a:spcPts val="3091"/>
              </a:spcAft>
            </a:pPr>
            <a:r>
              <a:rPr lang="en-GB" sz="5945" b="1" dirty="0" err="1"/>
              <a:t>Tittel</a:t>
            </a:r>
            <a:r>
              <a:rPr lang="en-GB" sz="5945" b="1" dirty="0"/>
              <a:t> 3: 59,5 </a:t>
            </a:r>
            <a:r>
              <a:rPr lang="en-GB" sz="5945" b="1" dirty="0" err="1"/>
              <a:t>pt</a:t>
            </a:r>
            <a:r>
              <a:rPr lang="en-GB" sz="5945" b="1" dirty="0"/>
              <a:t>, </a:t>
            </a:r>
            <a:r>
              <a:rPr lang="en-GB" sz="5945" b="1" dirty="0" err="1"/>
              <a:t>linjeavstand</a:t>
            </a:r>
            <a:r>
              <a:rPr lang="en-GB" sz="5945" b="1" dirty="0"/>
              <a:t> 71 </a:t>
            </a:r>
            <a:r>
              <a:rPr lang="en-GB" sz="5945" b="1" dirty="0" err="1"/>
              <a:t>pt</a:t>
            </a:r>
            <a:r>
              <a:rPr lang="en-GB" sz="5945" b="1" dirty="0"/>
              <a:t> </a:t>
            </a:r>
            <a:r>
              <a:rPr lang="en-GB" sz="5945" b="1" dirty="0" err="1"/>
              <a:t>Luptatinvel</a:t>
            </a:r>
            <a:r>
              <a:rPr lang="en-GB" sz="5945" b="1" dirty="0"/>
              <a:t> </a:t>
            </a:r>
            <a:r>
              <a:rPr lang="en-GB" sz="5945" b="1" dirty="0" err="1"/>
              <a:t>imil</a:t>
            </a:r>
            <a:r>
              <a:rPr lang="en-GB" sz="5945" b="1" dirty="0"/>
              <a:t> il es </a:t>
            </a:r>
            <a:r>
              <a:rPr lang="en-GB" sz="5945" b="1" dirty="0" err="1"/>
              <a:t>aut</a:t>
            </a:r>
            <a:r>
              <a:rPr lang="en-GB" sz="5945" b="1" dirty="0"/>
              <a:t> </a:t>
            </a:r>
            <a:r>
              <a:rPr lang="en-GB" sz="5945" b="1" dirty="0" err="1"/>
              <a:t>ut</a:t>
            </a:r>
            <a:r>
              <a:rPr lang="en-GB" sz="5945" b="1" dirty="0"/>
              <a:t> </a:t>
            </a:r>
            <a:r>
              <a:rPr lang="en-GB" sz="5945" b="1" dirty="0" err="1"/>
              <a:t>quam</a:t>
            </a:r>
            <a:endParaRPr lang="en-GB" sz="3567" b="1" dirty="0"/>
          </a:p>
          <a:p>
            <a:pPr>
              <a:lnSpc>
                <a:spcPts val="4280"/>
              </a:lnSpc>
            </a:pPr>
            <a:r>
              <a:rPr lang="en-GB" sz="3567" b="1" dirty="0"/>
              <a:t>Ingress 35,7 </a:t>
            </a:r>
            <a:r>
              <a:rPr lang="en-GB" sz="3567" b="1" dirty="0" err="1"/>
              <a:t>pt</a:t>
            </a:r>
            <a:r>
              <a:rPr lang="en-GB" sz="3567" b="1" dirty="0"/>
              <a:t>, </a:t>
            </a:r>
            <a:r>
              <a:rPr lang="en-GB" sz="3567" dirty="0"/>
              <a:t>43 </a:t>
            </a:r>
            <a:r>
              <a:rPr lang="en-GB" sz="3567" dirty="0" err="1"/>
              <a:t>avstand</a:t>
            </a:r>
            <a:r>
              <a:rPr lang="en-GB" sz="3567" dirty="0"/>
              <a:t>. </a:t>
            </a:r>
            <a:r>
              <a:rPr lang="en-GB" sz="3567" dirty="0" err="1"/>
              <a:t>volestium</a:t>
            </a:r>
            <a:r>
              <a:rPr lang="en-GB" sz="3567" dirty="0"/>
              <a:t> </a:t>
            </a:r>
            <a:r>
              <a:rPr lang="en-GB" sz="3567" dirty="0" err="1"/>
              <a:t>invel</a:t>
            </a:r>
            <a:r>
              <a:rPr lang="en-GB" sz="3567" dirty="0"/>
              <a:t> </a:t>
            </a:r>
            <a:r>
              <a:rPr lang="en-GB" sz="3567" dirty="0" err="1"/>
              <a:t>maio</a:t>
            </a:r>
            <a:r>
              <a:rPr lang="en-GB" sz="3567" dirty="0"/>
              <a:t> dolent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faccullabo</a:t>
            </a:r>
            <a:r>
              <a:rPr lang="en-GB" sz="3567" dirty="0"/>
              <a:t>. </a:t>
            </a:r>
            <a:r>
              <a:rPr lang="en-GB" sz="3567" dirty="0" err="1"/>
              <a:t>Eheniendit</a:t>
            </a:r>
            <a:r>
              <a:rPr lang="en-GB" sz="3567" dirty="0"/>
              <a:t> </a:t>
            </a:r>
            <a:r>
              <a:rPr lang="en-GB" sz="3567" dirty="0" err="1"/>
              <a:t>quiae</a:t>
            </a:r>
            <a:r>
              <a:rPr lang="en-GB" sz="3567" dirty="0"/>
              <a:t>. Sunt </a:t>
            </a:r>
            <a:r>
              <a:rPr lang="en-GB" sz="3567" dirty="0" err="1"/>
              <a:t>exeratesti</a:t>
            </a:r>
            <a:r>
              <a:rPr lang="en-GB" sz="3567" dirty="0"/>
              <a:t> </a:t>
            </a:r>
            <a:r>
              <a:rPr lang="en-GB" sz="3567" dirty="0" err="1"/>
              <a:t>accum</a:t>
            </a:r>
            <a:r>
              <a:rPr lang="en-GB" sz="3567" dirty="0"/>
              <a:t> </a:t>
            </a:r>
            <a:r>
              <a:rPr lang="en-GB" sz="3567" dirty="0" err="1"/>
              <a:t>fugitae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prat </a:t>
            </a:r>
            <a:r>
              <a:rPr lang="en-GB" sz="3567" dirty="0" err="1"/>
              <a:t>omniae</a:t>
            </a:r>
            <a:r>
              <a:rPr lang="en-GB" sz="3567" dirty="0"/>
              <a:t> </a:t>
            </a:r>
            <a:r>
              <a:rPr lang="en-GB" sz="3567" dirty="0" err="1"/>
              <a:t>inctorro</a:t>
            </a:r>
            <a:r>
              <a:rPr lang="en-GB" sz="3567" dirty="0"/>
              <a:t> </a:t>
            </a:r>
            <a:r>
              <a:rPr lang="en-GB" sz="3567" dirty="0" err="1"/>
              <a:t>quas</a:t>
            </a:r>
            <a:r>
              <a:rPr lang="en-GB" sz="3567" dirty="0"/>
              <a:t> </a:t>
            </a:r>
            <a:r>
              <a:rPr lang="en-GB" sz="3567" dirty="0" err="1"/>
              <a:t>debitat</a:t>
            </a:r>
            <a:r>
              <a:rPr lang="en-GB" sz="3567" dirty="0"/>
              <a:t> </a:t>
            </a:r>
            <a:r>
              <a:rPr lang="en-GB" sz="3567" dirty="0" err="1"/>
              <a:t>iasperro</a:t>
            </a:r>
            <a:r>
              <a:rPr lang="en-GB" sz="3567" dirty="0"/>
              <a:t> </a:t>
            </a:r>
            <a:r>
              <a:rPr lang="en-GB" sz="3567" dirty="0" err="1"/>
              <a:t>commolor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sundigendi</a:t>
            </a:r>
            <a:r>
              <a:rPr lang="en-GB" sz="3567" dirty="0"/>
              <a:t> </a:t>
            </a:r>
            <a:r>
              <a:rPr lang="en-GB" sz="3567" dirty="0" err="1"/>
              <a:t>dendebis</a:t>
            </a:r>
            <a:r>
              <a:rPr lang="en-GB" sz="3567" dirty="0"/>
              <a:t> </a:t>
            </a:r>
            <a:r>
              <a:rPr lang="en-GB" sz="3567" dirty="0" err="1"/>
              <a:t>ati</a:t>
            </a:r>
            <a:r>
              <a:rPr lang="en-GB" sz="3567" dirty="0"/>
              <a:t> </a:t>
            </a:r>
            <a:r>
              <a:rPr lang="en-GB" sz="3567" dirty="0" err="1"/>
              <a:t>reptati</a:t>
            </a:r>
            <a:r>
              <a:rPr lang="en-GB" sz="3567" dirty="0"/>
              <a:t> </a:t>
            </a:r>
            <a:r>
              <a:rPr lang="en-GB" sz="3567" dirty="0" err="1"/>
              <a:t>occae</a:t>
            </a:r>
            <a:r>
              <a:rPr lang="en-GB" sz="3567" dirty="0"/>
              <a:t> non </a:t>
            </a:r>
            <a:r>
              <a:rPr lang="en-GB" sz="3567" dirty="0" err="1"/>
              <a:t>ea</a:t>
            </a:r>
            <a:r>
              <a:rPr lang="en-GB" sz="3567" dirty="0"/>
              <a:t> in </a:t>
            </a:r>
            <a:r>
              <a:rPr lang="en-GB" sz="3567" dirty="0" err="1"/>
              <a:t>eatus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Occaerferum</a:t>
            </a:r>
            <a:r>
              <a:rPr lang="en-GB" sz="3567" dirty="0"/>
              <a:t> </a:t>
            </a:r>
            <a:r>
              <a:rPr lang="en-GB" sz="3567" dirty="0" err="1"/>
              <a:t>eatemolorro</a:t>
            </a:r>
            <a:r>
              <a:rPr lang="en-GB" sz="3567" dirty="0"/>
              <a:t> </a:t>
            </a:r>
            <a:r>
              <a:rPr lang="en-GB" sz="3567" dirty="0" err="1"/>
              <a:t>elit</a:t>
            </a:r>
            <a:r>
              <a:rPr lang="en-GB" sz="3567" dirty="0"/>
              <a:t> </a:t>
            </a:r>
            <a:r>
              <a:rPr lang="en-GB" sz="3567" dirty="0" err="1"/>
              <a:t>desecus</a:t>
            </a:r>
            <a:r>
              <a:rPr lang="en-GB" sz="3567" dirty="0"/>
              <a:t> </a:t>
            </a:r>
            <a:r>
              <a:rPr lang="en-GB" sz="3567" dirty="0" err="1"/>
              <a:t>cilluptas</a:t>
            </a:r>
            <a:r>
              <a:rPr lang="en-GB" sz="3567" dirty="0"/>
              <a:t> </a:t>
            </a:r>
            <a:r>
              <a:rPr lang="en-GB" sz="3567" dirty="0" err="1"/>
              <a:t>rerovid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ucipsa</a:t>
            </a:r>
            <a:r>
              <a:rPr lang="en-GB" sz="3567" dirty="0"/>
              <a:t> </a:t>
            </a:r>
            <a:r>
              <a:rPr lang="en-GB" sz="3567" dirty="0" err="1"/>
              <a:t>quae</a:t>
            </a:r>
            <a:r>
              <a:rPr lang="en-GB" sz="3567" dirty="0"/>
              <a:t> pre </a:t>
            </a:r>
            <a:r>
              <a:rPr lang="en-GB" sz="3567" dirty="0" err="1"/>
              <a:t>dolor</a:t>
            </a:r>
            <a:r>
              <a:rPr lang="en-GB" sz="3567" dirty="0"/>
              <a:t> rem res </a:t>
            </a:r>
            <a:r>
              <a:rPr lang="en-GB" sz="3567" dirty="0" err="1"/>
              <a:t>ut</a:t>
            </a:r>
            <a:r>
              <a:rPr lang="en-GB" sz="3567" dirty="0"/>
              <a:t> </a:t>
            </a:r>
            <a:r>
              <a:rPr lang="en-GB" sz="3567" dirty="0" err="1"/>
              <a:t>porio</a:t>
            </a:r>
            <a:r>
              <a:rPr lang="en-GB" sz="3567" dirty="0"/>
              <a:t> </a:t>
            </a:r>
            <a:r>
              <a:rPr lang="en-GB" sz="3567" dirty="0" err="1"/>
              <a:t>omnihit</a:t>
            </a:r>
            <a:r>
              <a:rPr lang="en-GB" sz="3567" dirty="0"/>
              <a:t> qui </a:t>
            </a:r>
            <a:r>
              <a:rPr lang="en-GB" sz="3567" dirty="0" err="1"/>
              <a:t>quaspelit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pa </a:t>
            </a:r>
            <a:r>
              <a:rPr lang="en-GB" sz="3567" dirty="0" err="1"/>
              <a:t>pellicae</a:t>
            </a:r>
            <a:r>
              <a:rPr lang="en-GB" sz="3567" dirty="0"/>
              <a:t> </a:t>
            </a:r>
            <a:r>
              <a:rPr lang="en-GB" sz="3567" dirty="0" err="1"/>
              <a:t>doluptae</a:t>
            </a:r>
            <a:r>
              <a:rPr lang="en-GB" sz="3567" dirty="0"/>
              <a:t> </a:t>
            </a:r>
            <a:r>
              <a:rPr lang="en-GB" sz="3567" dirty="0" err="1"/>
              <a:t>nimolupta</a:t>
            </a:r>
            <a:r>
              <a:rPr lang="en-GB" sz="3567" dirty="0"/>
              <a:t> </a:t>
            </a:r>
            <a:r>
              <a:rPr lang="en-GB" sz="3567" dirty="0" err="1"/>
              <a:t>quia</a:t>
            </a:r>
            <a:r>
              <a:rPr lang="en-GB" sz="3567" dirty="0"/>
              <a:t> </a:t>
            </a:r>
            <a:r>
              <a:rPr lang="en-GB" sz="3567" dirty="0" err="1"/>
              <a:t>volores</a:t>
            </a:r>
            <a:r>
              <a:rPr lang="en-GB" sz="3567" dirty="0"/>
              <a:t> </a:t>
            </a:r>
            <a:r>
              <a:rPr lang="en-GB" sz="3567" dirty="0" err="1"/>
              <a:t>tionsent</a:t>
            </a:r>
            <a:r>
              <a:rPr lang="en-GB" sz="3567" dirty="0"/>
              <a:t> et,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commod</a:t>
            </a:r>
            <a:r>
              <a:rPr lang="en-GB" sz="3567" dirty="0"/>
              <a:t> </a:t>
            </a:r>
            <a:r>
              <a:rPr lang="en-GB" sz="3567" dirty="0" err="1"/>
              <a:t>quidebis</a:t>
            </a:r>
            <a:r>
              <a:rPr lang="en-GB" sz="3567" dirty="0"/>
              <a:t> con et </a:t>
            </a:r>
            <a:r>
              <a:rPr lang="en-GB" sz="3567" dirty="0" err="1"/>
              <a:t>officto</a:t>
            </a:r>
            <a:r>
              <a:rPr lang="en-GB" sz="3567" dirty="0"/>
              <a:t> </a:t>
            </a:r>
            <a:r>
              <a:rPr lang="en-GB" sz="3567" dirty="0" err="1"/>
              <a:t>doloreriam</a:t>
            </a:r>
            <a:r>
              <a:rPr lang="en-GB" sz="3567" dirty="0"/>
              <a:t>, </a:t>
            </a:r>
            <a:r>
              <a:rPr lang="en-GB" sz="3567" dirty="0" err="1"/>
              <a:t>ero</a:t>
            </a:r>
            <a:r>
              <a:rPr lang="en-GB" sz="3567" dirty="0"/>
              <a:t> </a:t>
            </a:r>
            <a:r>
              <a:rPr lang="en-GB" sz="3567" dirty="0" err="1"/>
              <a:t>estiunt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labPos</a:t>
            </a:r>
            <a:r>
              <a:rPr lang="en-GB" sz="3567" dirty="0"/>
              <a:t> et </a:t>
            </a:r>
            <a:r>
              <a:rPr lang="en-GB" sz="3567" dirty="0" err="1"/>
              <a:t>ea</a:t>
            </a:r>
            <a:r>
              <a:rPr lang="en-GB" sz="3567" dirty="0"/>
              <a:t> qui </a:t>
            </a:r>
            <a:r>
              <a:rPr lang="en-GB" sz="3567" dirty="0" err="1"/>
              <a:t>dolores</a:t>
            </a:r>
            <a:r>
              <a:rPr lang="en-GB" sz="3567" dirty="0"/>
              <a:t> sit, et </a:t>
            </a:r>
            <a:r>
              <a:rPr lang="en-GB" sz="3567" dirty="0" err="1"/>
              <a:t>exped</a:t>
            </a:r>
            <a:r>
              <a:rPr lang="en-GB" sz="3567" dirty="0"/>
              <a:t> </a:t>
            </a:r>
            <a:r>
              <a:rPr lang="en-GB" sz="3567" dirty="0" err="1"/>
              <a:t>ea</a:t>
            </a:r>
            <a:r>
              <a:rPr lang="en-GB" sz="3567" dirty="0"/>
              <a:t> </a:t>
            </a:r>
            <a:r>
              <a:rPr lang="en-GB" sz="3567" dirty="0" err="1"/>
              <a:t>serrovidunt</a:t>
            </a:r>
            <a:r>
              <a:rPr lang="en-GB" sz="3567" dirty="0"/>
              <a:t> am</a:t>
            </a:r>
          </a:p>
        </p:txBody>
      </p:sp>
      <p:sp>
        <p:nvSpPr>
          <p:cNvPr id="24" name="TextBox 25">
            <a:extLst>
              <a:ext uri="{FF2B5EF4-FFF2-40B4-BE49-F238E27FC236}">
                <a16:creationId xmlns:a16="http://schemas.microsoft.com/office/drawing/2014/main" id="{6BE893DA-A82D-4237-855B-F2166836DC16}"/>
              </a:ext>
            </a:extLst>
          </p:cNvPr>
          <p:cNvSpPr txBox="1"/>
          <p:nvPr/>
        </p:nvSpPr>
        <p:spPr>
          <a:xfrm>
            <a:off x="28257572" y="17193409"/>
            <a:ext cx="5919804" cy="7948717"/>
          </a:xfrm>
          <a:prstGeom prst="rect">
            <a:avLst/>
          </a:prstGeom>
          <a:solidFill>
            <a:schemeClr val="accent2"/>
          </a:solidFill>
        </p:spPr>
        <p:txBody>
          <a:bodyPr wrap="square" lIns="642061" tIns="556453" rIns="642061" bIns="556453" rtlCol="0">
            <a:noAutofit/>
          </a:bodyPr>
          <a:lstStyle/>
          <a:p>
            <a:pPr>
              <a:spcAft>
                <a:spcPts val="2140"/>
              </a:spcAft>
            </a:pPr>
            <a:r>
              <a:rPr lang="en-GB" sz="4756" b="1" dirty="0" err="1"/>
              <a:t>Tittel</a:t>
            </a:r>
            <a:r>
              <a:rPr lang="en-GB" sz="4756" b="1" dirty="0"/>
              <a:t> 4: 47,6 </a:t>
            </a:r>
            <a:r>
              <a:rPr lang="en-GB" sz="4756" b="1" dirty="0" err="1"/>
              <a:t>pt</a:t>
            </a:r>
            <a:endParaRPr lang="en-GB" sz="4756" b="1" dirty="0"/>
          </a:p>
          <a:p>
            <a:pPr>
              <a:lnSpc>
                <a:spcPts val="3091"/>
              </a:lnSpc>
            </a:pPr>
            <a:r>
              <a:rPr lang="en-GB" sz="2616" dirty="0" err="1"/>
              <a:t>Brødtekst</a:t>
            </a:r>
            <a:r>
              <a:rPr lang="en-GB" sz="2616" dirty="0"/>
              <a:t> 26 pt. 31 </a:t>
            </a:r>
            <a:r>
              <a:rPr lang="en-GB" sz="2616" dirty="0" err="1"/>
              <a:t>pt</a:t>
            </a:r>
            <a:r>
              <a:rPr lang="en-GB" sz="2616" dirty="0"/>
              <a:t> </a:t>
            </a:r>
            <a:r>
              <a:rPr lang="en-GB" sz="2616" dirty="0" err="1"/>
              <a:t>linjeavstand</a:t>
            </a:r>
            <a:endParaRPr lang="en-GB" sz="2616" dirty="0"/>
          </a:p>
          <a:p>
            <a:br>
              <a:rPr lang="en-GB" sz="2616" dirty="0"/>
            </a:br>
            <a:r>
              <a:rPr lang="en-GB" sz="2616" dirty="0"/>
              <a:t>The overall aim of this study will be to provide new insight into using TMF in nutritional care for persons with dementia and dysphagia living in care homes.</a:t>
            </a:r>
            <a:br>
              <a:rPr lang="en-GB" sz="2616" dirty="0"/>
            </a:br>
            <a:endParaRPr lang="en-GB" sz="2616" dirty="0"/>
          </a:p>
          <a:p>
            <a:r>
              <a:rPr lang="en-GB" sz="2616" dirty="0"/>
              <a:t>Based on this group´s lack of fine motor skills and problems with chewing and swallowing, the challenges regarding good</a:t>
            </a:r>
          </a:p>
        </p:txBody>
      </p:sp>
      <p:sp>
        <p:nvSpPr>
          <p:cNvPr id="25" name="TextBox 26">
            <a:extLst>
              <a:ext uri="{FF2B5EF4-FFF2-40B4-BE49-F238E27FC236}">
                <a16:creationId xmlns:a16="http://schemas.microsoft.com/office/drawing/2014/main" id="{9BFED16D-13D4-44D7-B922-ACA4E54D1972}"/>
              </a:ext>
            </a:extLst>
          </p:cNvPr>
          <p:cNvSpPr txBox="1"/>
          <p:nvPr/>
        </p:nvSpPr>
        <p:spPr>
          <a:xfrm>
            <a:off x="35175828" y="17192217"/>
            <a:ext cx="5919804" cy="7948717"/>
          </a:xfrm>
          <a:prstGeom prst="rect">
            <a:avLst/>
          </a:prstGeom>
          <a:solidFill>
            <a:schemeClr val="accent1"/>
          </a:solidFill>
        </p:spPr>
        <p:txBody>
          <a:bodyPr wrap="square" lIns="642061" tIns="556453" rIns="642061" bIns="556453" rtlCol="0">
            <a:noAutofit/>
          </a:bodyPr>
          <a:lstStyle/>
          <a:p>
            <a:pPr>
              <a:spcAft>
                <a:spcPts val="2140"/>
              </a:spcAft>
            </a:pPr>
            <a:r>
              <a:rPr lang="en-GB" sz="4756" b="1" dirty="0" err="1">
                <a:solidFill>
                  <a:schemeClr val="bg1"/>
                </a:solidFill>
              </a:rPr>
              <a:t>Tittel</a:t>
            </a:r>
            <a:r>
              <a:rPr lang="en-GB" sz="4756" b="1" dirty="0">
                <a:solidFill>
                  <a:schemeClr val="bg1"/>
                </a:solidFill>
              </a:rPr>
              <a:t> 4: 47,6 </a:t>
            </a:r>
            <a:r>
              <a:rPr lang="en-GB" sz="4756" b="1" dirty="0" err="1">
                <a:solidFill>
                  <a:schemeClr val="bg1"/>
                </a:solidFill>
              </a:rPr>
              <a:t>pt</a:t>
            </a:r>
            <a:endParaRPr lang="en-GB" sz="4756" b="1" dirty="0">
              <a:solidFill>
                <a:schemeClr val="bg1"/>
              </a:solidFill>
            </a:endParaRPr>
          </a:p>
          <a:p>
            <a:r>
              <a:rPr lang="en-GB" sz="2616" dirty="0" err="1">
                <a:solidFill>
                  <a:schemeClr val="bg1"/>
                </a:solidFill>
              </a:rPr>
              <a:t>Brødtekst</a:t>
            </a:r>
            <a:r>
              <a:rPr lang="en-GB" sz="2616" dirty="0">
                <a:solidFill>
                  <a:schemeClr val="bg1"/>
                </a:solidFill>
              </a:rPr>
              <a:t> 26 pt. 31 </a:t>
            </a:r>
            <a:r>
              <a:rPr lang="en-GB" sz="2616" dirty="0" err="1">
                <a:solidFill>
                  <a:schemeClr val="bg1"/>
                </a:solidFill>
              </a:rPr>
              <a:t>pt</a:t>
            </a:r>
            <a:r>
              <a:rPr lang="en-GB" sz="2616" dirty="0">
                <a:solidFill>
                  <a:schemeClr val="bg1"/>
                </a:solidFill>
              </a:rPr>
              <a:t> </a:t>
            </a:r>
            <a:r>
              <a:rPr lang="en-GB" sz="2616" dirty="0" err="1">
                <a:solidFill>
                  <a:schemeClr val="bg1"/>
                </a:solidFill>
              </a:rPr>
              <a:t>linjeavstand</a:t>
            </a:r>
            <a:endParaRPr lang="en-GB" sz="2616" dirty="0">
              <a:solidFill>
                <a:schemeClr val="bg1"/>
              </a:solidFill>
            </a:endParaRPr>
          </a:p>
          <a:p>
            <a:br>
              <a:rPr lang="en-GB" sz="2616" dirty="0">
                <a:solidFill>
                  <a:schemeClr val="bg1"/>
                </a:solidFill>
              </a:rPr>
            </a:br>
            <a:r>
              <a:rPr lang="en-GB" sz="2616" dirty="0">
                <a:solidFill>
                  <a:schemeClr val="bg1"/>
                </a:solidFill>
              </a:rPr>
              <a:t>The overall aim of this study will be to provide new insight into using TMF in nutritional care for persons with dementia and dysphagia living in care homes.</a:t>
            </a:r>
            <a:br>
              <a:rPr lang="en-GB" sz="2616" dirty="0">
                <a:solidFill>
                  <a:schemeClr val="bg1"/>
                </a:solidFill>
              </a:rPr>
            </a:br>
            <a:endParaRPr lang="en-GB" sz="2616" dirty="0">
              <a:solidFill>
                <a:schemeClr val="bg1"/>
              </a:solidFill>
            </a:endParaRPr>
          </a:p>
          <a:p>
            <a:r>
              <a:rPr lang="en-GB" sz="2616" dirty="0">
                <a:solidFill>
                  <a:schemeClr val="bg1"/>
                </a:solidFill>
              </a:rPr>
              <a:t>Based on this group´s lack of fine motor skills and problems with chewing and swallowing, the challenges regarding good</a:t>
            </a:r>
          </a:p>
        </p:txBody>
      </p:sp>
      <p:sp>
        <p:nvSpPr>
          <p:cNvPr id="26" name="TextBox 36">
            <a:extLst>
              <a:ext uri="{FF2B5EF4-FFF2-40B4-BE49-F238E27FC236}">
                <a16:creationId xmlns:a16="http://schemas.microsoft.com/office/drawing/2014/main" id="{972D1AA8-E6B8-4500-B431-C17DBCCD4BC1}"/>
              </a:ext>
            </a:extLst>
          </p:cNvPr>
          <p:cNvSpPr txBox="1"/>
          <p:nvPr/>
        </p:nvSpPr>
        <p:spPr>
          <a:xfrm>
            <a:off x="35175828" y="8289995"/>
            <a:ext cx="5919804" cy="7948717"/>
          </a:xfrm>
          <a:prstGeom prst="rect">
            <a:avLst/>
          </a:prstGeom>
          <a:solidFill>
            <a:schemeClr val="accent4"/>
          </a:solidFill>
        </p:spPr>
        <p:txBody>
          <a:bodyPr wrap="square" lIns="642061" tIns="556453" rIns="642061" bIns="556453" rtlCol="0">
            <a:noAutofit/>
          </a:bodyPr>
          <a:lstStyle/>
          <a:p>
            <a:pPr>
              <a:spcAft>
                <a:spcPts val="2140"/>
              </a:spcAft>
            </a:pPr>
            <a:r>
              <a:rPr lang="en-GB" sz="4756" b="1" dirty="0" err="1"/>
              <a:t>Tittel</a:t>
            </a:r>
            <a:r>
              <a:rPr lang="en-GB" sz="4756" b="1" dirty="0"/>
              <a:t> 4: 47,6 </a:t>
            </a:r>
            <a:r>
              <a:rPr lang="en-GB" sz="4756" b="1" dirty="0" err="1"/>
              <a:t>pt</a:t>
            </a:r>
            <a:endParaRPr lang="en-GB" sz="4756" b="1" dirty="0"/>
          </a:p>
          <a:p>
            <a:pPr>
              <a:lnSpc>
                <a:spcPts val="3091"/>
              </a:lnSpc>
            </a:pPr>
            <a:r>
              <a:rPr lang="en-GB" sz="2616" dirty="0" err="1"/>
              <a:t>Brødtekst</a:t>
            </a:r>
            <a:r>
              <a:rPr lang="en-GB" sz="2616" dirty="0"/>
              <a:t> 26 pt. 31 </a:t>
            </a:r>
            <a:r>
              <a:rPr lang="en-GB" sz="2616" dirty="0" err="1"/>
              <a:t>pt</a:t>
            </a:r>
            <a:r>
              <a:rPr lang="en-GB" sz="2616" dirty="0"/>
              <a:t> </a:t>
            </a:r>
            <a:r>
              <a:rPr lang="en-GB" sz="2616" dirty="0" err="1"/>
              <a:t>linjeavstand</a:t>
            </a:r>
            <a:endParaRPr lang="en-GB" sz="2616" dirty="0"/>
          </a:p>
          <a:p>
            <a:pPr>
              <a:lnSpc>
                <a:spcPts val="3091"/>
              </a:lnSpc>
            </a:pPr>
            <a:br>
              <a:rPr lang="en-GB" sz="2616" dirty="0"/>
            </a:br>
            <a:r>
              <a:rPr lang="en-GB" sz="2616" dirty="0"/>
              <a:t>The overall aim of this study will be to provide new insight into using TMF in nutritional care for persons with dementia and dysphagia living in care homes.</a:t>
            </a:r>
            <a:br>
              <a:rPr lang="en-GB" sz="2616" dirty="0"/>
            </a:br>
            <a:endParaRPr lang="en-GB" sz="2616" dirty="0"/>
          </a:p>
          <a:p>
            <a:pPr>
              <a:lnSpc>
                <a:spcPts val="3091"/>
              </a:lnSpc>
            </a:pPr>
            <a:r>
              <a:rPr lang="en-GB" sz="2616" dirty="0"/>
              <a:t>Based on this group´s lack of fine motor skills and problems with chewing and swallowing, the challenges regarding good</a:t>
            </a:r>
          </a:p>
        </p:txBody>
      </p:sp>
      <p:sp>
        <p:nvSpPr>
          <p:cNvPr id="27" name="TextBox 37">
            <a:extLst>
              <a:ext uri="{FF2B5EF4-FFF2-40B4-BE49-F238E27FC236}">
                <a16:creationId xmlns:a16="http://schemas.microsoft.com/office/drawing/2014/main" id="{F93F793C-1783-427C-868A-DBED46B67671}"/>
              </a:ext>
            </a:extLst>
          </p:cNvPr>
          <p:cNvSpPr txBox="1"/>
          <p:nvPr/>
        </p:nvSpPr>
        <p:spPr>
          <a:xfrm>
            <a:off x="28257573" y="8288969"/>
            <a:ext cx="5919804" cy="7948717"/>
          </a:xfrm>
          <a:prstGeom prst="rect">
            <a:avLst/>
          </a:prstGeom>
          <a:solidFill>
            <a:schemeClr val="accent3"/>
          </a:solidFill>
        </p:spPr>
        <p:txBody>
          <a:bodyPr wrap="square" lIns="642061" tIns="556453" rIns="642061" bIns="556453" rtlCol="0">
            <a:noAutofit/>
          </a:bodyPr>
          <a:lstStyle/>
          <a:p>
            <a:pPr>
              <a:spcAft>
                <a:spcPts val="2140"/>
              </a:spcAft>
            </a:pPr>
            <a:r>
              <a:rPr lang="en-GB" sz="4756" b="1" dirty="0" err="1">
                <a:solidFill>
                  <a:schemeClr val="bg1"/>
                </a:solidFill>
              </a:rPr>
              <a:t>Tittel</a:t>
            </a:r>
            <a:r>
              <a:rPr lang="en-GB" sz="4756" b="1" dirty="0">
                <a:solidFill>
                  <a:schemeClr val="bg1"/>
                </a:solidFill>
              </a:rPr>
              <a:t> 4: 47,6 </a:t>
            </a:r>
            <a:r>
              <a:rPr lang="en-GB" sz="4756" b="1" dirty="0" err="1">
                <a:solidFill>
                  <a:schemeClr val="bg1"/>
                </a:solidFill>
              </a:rPr>
              <a:t>pt</a:t>
            </a:r>
            <a:endParaRPr lang="en-GB" sz="4756" b="1" dirty="0">
              <a:solidFill>
                <a:schemeClr val="bg1"/>
              </a:solidFill>
            </a:endParaRPr>
          </a:p>
          <a:p>
            <a:r>
              <a:rPr lang="en-GB" sz="2616" dirty="0" err="1">
                <a:solidFill>
                  <a:schemeClr val="bg1"/>
                </a:solidFill>
              </a:rPr>
              <a:t>Brødtekst</a:t>
            </a:r>
            <a:r>
              <a:rPr lang="en-GB" sz="2616" dirty="0">
                <a:solidFill>
                  <a:schemeClr val="bg1"/>
                </a:solidFill>
              </a:rPr>
              <a:t> 26 pt. 31 </a:t>
            </a:r>
            <a:r>
              <a:rPr lang="en-GB" sz="2616" dirty="0" err="1">
                <a:solidFill>
                  <a:schemeClr val="bg1"/>
                </a:solidFill>
              </a:rPr>
              <a:t>pt</a:t>
            </a:r>
            <a:r>
              <a:rPr lang="en-GB" sz="2616" dirty="0">
                <a:solidFill>
                  <a:schemeClr val="bg1"/>
                </a:solidFill>
              </a:rPr>
              <a:t> </a:t>
            </a:r>
            <a:r>
              <a:rPr lang="en-GB" sz="2616" dirty="0" err="1">
                <a:solidFill>
                  <a:schemeClr val="bg1"/>
                </a:solidFill>
              </a:rPr>
              <a:t>linjeavstand</a:t>
            </a:r>
            <a:endParaRPr lang="en-GB" sz="2616" dirty="0">
              <a:solidFill>
                <a:schemeClr val="bg1"/>
              </a:solidFill>
            </a:endParaRPr>
          </a:p>
          <a:p>
            <a:br>
              <a:rPr lang="en-GB" sz="2616" dirty="0">
                <a:solidFill>
                  <a:schemeClr val="bg1"/>
                </a:solidFill>
              </a:rPr>
            </a:br>
            <a:r>
              <a:rPr lang="en-GB" sz="2616" dirty="0">
                <a:solidFill>
                  <a:schemeClr val="bg1"/>
                </a:solidFill>
              </a:rPr>
              <a:t>The overall aim of this study will be to provide new insight into using TMF in nutritional care for persons with dementia and dysphagia living in care homes.</a:t>
            </a:r>
            <a:br>
              <a:rPr lang="en-GB" sz="2616" dirty="0">
                <a:solidFill>
                  <a:schemeClr val="bg1"/>
                </a:solidFill>
              </a:rPr>
            </a:br>
            <a:endParaRPr lang="en-GB" sz="2616" dirty="0">
              <a:solidFill>
                <a:schemeClr val="bg1"/>
              </a:solidFill>
            </a:endParaRPr>
          </a:p>
          <a:p>
            <a:r>
              <a:rPr lang="en-GB" sz="2616" dirty="0">
                <a:solidFill>
                  <a:schemeClr val="bg1"/>
                </a:solidFill>
              </a:rPr>
              <a:t>Based on this group´s lack of fine motor skills and problems with chewing and swallowing, the challenges regarding good</a:t>
            </a:r>
          </a:p>
        </p:txBody>
      </p:sp>
    </p:spTree>
    <p:extLst>
      <p:ext uri="{BB962C8B-B14F-4D97-AF65-F5344CB8AC3E}">
        <p14:creationId xmlns:p14="http://schemas.microsoft.com/office/powerpoint/2010/main" val="91388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7F0DE387-C6DB-486F-815B-26811F1A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9D515C5-3EC1-479D-A737-85521DF775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C69B54CF-7005-4497-9440-D390D34E3E4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39" y="27321230"/>
            <a:ext cx="8362907" cy="1292844"/>
          </a:xfrm>
        </p:spPr>
        <p:txBody>
          <a:bodyPr/>
          <a:lstStyle/>
          <a:p>
            <a:r>
              <a:rPr lang="en-GB" dirty="0" err="1"/>
              <a:t>Kontakt</a:t>
            </a:r>
            <a:endParaRPr lang="en-GB" dirty="0"/>
          </a:p>
          <a:p>
            <a:r>
              <a:rPr lang="en-GB" dirty="0" err="1"/>
              <a:t>Navn</a:t>
            </a:r>
            <a:r>
              <a:rPr lang="en-GB" dirty="0"/>
              <a:t> </a:t>
            </a:r>
            <a:r>
              <a:rPr lang="en-GB" dirty="0" err="1"/>
              <a:t>Navnesen</a:t>
            </a:r>
            <a:endParaRPr lang="en-GB" dirty="0"/>
          </a:p>
          <a:p>
            <a:r>
              <a:rPr lang="en-GB" dirty="0" err="1"/>
              <a:t>navn.navnesen@sus.no</a:t>
            </a:r>
            <a:endParaRPr lang="en-GB" dirty="0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9BD7FBB-471A-47FD-A73E-227F0122E11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9576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Custom 43">
      <a:dk1>
        <a:srgbClr val="243646"/>
      </a:dk1>
      <a:lt1>
        <a:sysClr val="window" lastClr="FFFFFF"/>
      </a:lt1>
      <a:dk2>
        <a:srgbClr val="243646"/>
      </a:dk2>
      <a:lt2>
        <a:srgbClr val="E7E6E6"/>
      </a:lt2>
      <a:accent1>
        <a:srgbClr val="243646"/>
      </a:accent1>
      <a:accent2>
        <a:srgbClr val="84D2C9"/>
      </a:accent2>
      <a:accent3>
        <a:srgbClr val="522D6D"/>
      </a:accent3>
      <a:accent4>
        <a:srgbClr val="F3C8C3"/>
      </a:accent4>
      <a:accent5>
        <a:srgbClr val="EAEA6C"/>
      </a:accent5>
      <a:accent6>
        <a:srgbClr val="07B2DC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12" id="{3D5E0FA5-7D4A-FA4D-84C6-375EB443174F}" vid="{036EA08D-24D8-814B-AB2A-D609A3BB277C}"/>
    </a:ext>
  </a:extLst>
</a:theme>
</file>

<file path=ppt/theme/theme2.xml><?xml version="1.0" encoding="utf-8"?>
<a:theme xmlns:a="http://schemas.openxmlformats.org/drawingml/2006/main" name="Turkis">
  <a:themeElements>
    <a:clrScheme name="Custom 43">
      <a:dk1>
        <a:srgbClr val="243646"/>
      </a:dk1>
      <a:lt1>
        <a:sysClr val="window" lastClr="FFFFFF"/>
      </a:lt1>
      <a:dk2>
        <a:srgbClr val="243646"/>
      </a:dk2>
      <a:lt2>
        <a:srgbClr val="E7E6E6"/>
      </a:lt2>
      <a:accent1>
        <a:srgbClr val="243646"/>
      </a:accent1>
      <a:accent2>
        <a:srgbClr val="84D2C9"/>
      </a:accent2>
      <a:accent3>
        <a:srgbClr val="522D6D"/>
      </a:accent3>
      <a:accent4>
        <a:srgbClr val="F3C8C3"/>
      </a:accent4>
      <a:accent5>
        <a:srgbClr val="EAEA6C"/>
      </a:accent5>
      <a:accent6>
        <a:srgbClr val="07B2DC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12" id="{3D5E0FA5-7D4A-FA4D-84C6-375EB443174F}" vid="{F08AD7C7-AC70-3841-846E-F470F7D0030D}"/>
    </a:ext>
  </a:extLst>
</a:theme>
</file>

<file path=ppt/theme/theme3.xml><?xml version="1.0" encoding="utf-8"?>
<a:theme xmlns:a="http://schemas.openxmlformats.org/drawingml/2006/main" name="Lilla">
  <a:themeElements>
    <a:clrScheme name="Custom 43">
      <a:dk1>
        <a:srgbClr val="243646"/>
      </a:dk1>
      <a:lt1>
        <a:sysClr val="window" lastClr="FFFFFF"/>
      </a:lt1>
      <a:dk2>
        <a:srgbClr val="243646"/>
      </a:dk2>
      <a:lt2>
        <a:srgbClr val="E7E6E6"/>
      </a:lt2>
      <a:accent1>
        <a:srgbClr val="243646"/>
      </a:accent1>
      <a:accent2>
        <a:srgbClr val="84D2C9"/>
      </a:accent2>
      <a:accent3>
        <a:srgbClr val="522D6D"/>
      </a:accent3>
      <a:accent4>
        <a:srgbClr val="F3C8C3"/>
      </a:accent4>
      <a:accent5>
        <a:srgbClr val="EAEA6C"/>
      </a:accent5>
      <a:accent6>
        <a:srgbClr val="07B2DC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12" id="{3D5E0FA5-7D4A-FA4D-84C6-375EB443174F}" vid="{F723DFFF-B386-454B-84C7-A6524CE6A0F8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db82516-eb1b-4195-b58f-064118c42caa" xsi:nil="true"/>
    <lcf76f155ced4ddcb4097134ff3c332f xmlns="375c09b4-1234-41a5-81d5-6f75d3fd607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93E1B6F3559A8439704ED10C618E033" ma:contentTypeVersion="16" ma:contentTypeDescription="Opprett et nytt dokument." ma:contentTypeScope="" ma:versionID="675c0838bb2e6287cc9c227c6d4e8cf5">
  <xsd:schema xmlns:xsd="http://www.w3.org/2001/XMLSchema" xmlns:xs="http://www.w3.org/2001/XMLSchema" xmlns:p="http://schemas.microsoft.com/office/2006/metadata/properties" xmlns:ns2="375c09b4-1234-41a5-81d5-6f75d3fd607e" xmlns:ns3="4db82516-eb1b-4195-b58f-064118c42caa" targetNamespace="http://schemas.microsoft.com/office/2006/metadata/properties" ma:root="true" ma:fieldsID="9aacc233625698c07f19b6622ec5b03d" ns2:_="" ns3:_="">
    <xsd:import namespace="375c09b4-1234-41a5-81d5-6f75d3fd607e"/>
    <xsd:import namespace="4db82516-eb1b-4195-b58f-064118c42c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5c09b4-1234-41a5-81d5-6f75d3fd60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Bildemerkelapper" ma:readOnly="false" ma:fieldId="{5cf76f15-5ced-4ddc-b409-7134ff3c332f}" ma:taxonomyMulti="true" ma:sspId="36a61b50-ac2f-48d5-8ac7-e75171fb65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b82516-eb1b-4195-b58f-064118c42ca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e5341462-24ac-45f7-b6be-8b8d3f77aebc}" ma:internalName="TaxCatchAll" ma:showField="CatchAllData" ma:web="4db82516-eb1b-4195-b58f-064118c42c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47EB24-EFA8-4BEE-9496-0A8AA88E8417}">
  <ds:schemaRefs>
    <ds:schemaRef ds:uri="http://schemas.microsoft.com/office/2006/metadata/properties"/>
    <ds:schemaRef ds:uri="http://schemas.microsoft.com/office/infopath/2007/PartnerControls"/>
    <ds:schemaRef ds:uri="114c30e4-0626-437f-9321-3bf274743abe"/>
    <ds:schemaRef ds:uri="857386b6-b835-4f2b-afd6-d1b3177e2ac1"/>
    <ds:schemaRef ds:uri="4db82516-eb1b-4195-b58f-064118c42caa"/>
    <ds:schemaRef ds:uri="375c09b4-1234-41a5-81d5-6f75d3fd607e"/>
  </ds:schemaRefs>
</ds:datastoreItem>
</file>

<file path=customXml/itemProps2.xml><?xml version="1.0" encoding="utf-8"?>
<ds:datastoreItem xmlns:ds="http://schemas.openxmlformats.org/officeDocument/2006/customXml" ds:itemID="{37142024-5800-47F8-90C3-73024BB10C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5c09b4-1234-41a5-81d5-6f75d3fd607e"/>
    <ds:schemaRef ds:uri="4db82516-eb1b-4195-b58f-064118c42c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08EF17-1FEF-41EC-9D51-B15754393D0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0544_SESAM_Postermal_A0_liggende_NO</Template>
  <TotalTime>0</TotalTime>
  <Words>2610</Words>
  <Application>Microsoft Office PowerPoint</Application>
  <PresentationFormat>Egendefinert</PresentationFormat>
  <Paragraphs>237</Paragraphs>
  <Slides>9</Slides>
  <Notes>6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3</vt:i4>
      </vt:variant>
      <vt:variant>
        <vt:lpstr>Lysbildetitler</vt:lpstr>
      </vt:variant>
      <vt:variant>
        <vt:i4>9</vt:i4>
      </vt:variant>
    </vt:vector>
  </HeadingPairs>
  <TitlesOfParts>
    <vt:vector size="14" baseType="lpstr">
      <vt:lpstr>Arial</vt:lpstr>
      <vt:lpstr>Calibri</vt:lpstr>
      <vt:lpstr>Office-tema</vt:lpstr>
      <vt:lpstr>Turkis</vt:lpstr>
      <vt:lpstr>Lilla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Vest IKT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Lunde, Svein Gabrielsen</dc:creator>
  <cp:keywords>_£Bilde</cp:keywords>
  <cp:lastModifiedBy>Lunde, Svein Gabrielsen</cp:lastModifiedBy>
  <cp:revision>1</cp:revision>
  <dcterms:created xsi:type="dcterms:W3CDTF">2025-02-17T07:28:12Z</dcterms:created>
  <dcterms:modified xsi:type="dcterms:W3CDTF">2025-02-17T07:28:32Z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0x010100E93E1B6F3559A8439704ED10C618E033</vt:lpwstr>
  </property>
  <property fmtid="{D5CDD505-2E9C-101B-9397-08002B2CF9AE}" pid="3" name="TaxKeyword">
    <vt:lpwstr/>
  </property>
  <property fmtid="{D5CDD505-2E9C-101B-9397-08002B2CF9AE}" pid="4" name="MediaServiceImageTags">
    <vt:lpwstr/>
  </property>
  <property fmtid="{D5CDD505-2E9C-101B-9397-08002B2CF9AE}" pid="5" name="MSIP_Label_0c3ffc1c-ef00-4620-9c2f-7d9c1597774b_Enabled">
    <vt:lpwstr>true</vt:lpwstr>
  </property>
  <property fmtid="{D5CDD505-2E9C-101B-9397-08002B2CF9AE}" pid="6" name="MSIP_Label_0c3ffc1c-ef00-4620-9c2f-7d9c1597774b_SetDate">
    <vt:lpwstr>2025-02-17T07:28:19Z</vt:lpwstr>
  </property>
  <property fmtid="{D5CDD505-2E9C-101B-9397-08002B2CF9AE}" pid="7" name="MSIP_Label_0c3ffc1c-ef00-4620-9c2f-7d9c1597774b_Method">
    <vt:lpwstr>Standard</vt:lpwstr>
  </property>
  <property fmtid="{D5CDD505-2E9C-101B-9397-08002B2CF9AE}" pid="8" name="MSIP_Label_0c3ffc1c-ef00-4620-9c2f-7d9c1597774b_Name">
    <vt:lpwstr>Intern</vt:lpwstr>
  </property>
  <property fmtid="{D5CDD505-2E9C-101B-9397-08002B2CF9AE}" pid="9" name="MSIP_Label_0c3ffc1c-ef00-4620-9c2f-7d9c1597774b_SiteId">
    <vt:lpwstr>bdcbe535-f3cf-49f5-8a6a-fb6d98dc7837</vt:lpwstr>
  </property>
  <property fmtid="{D5CDD505-2E9C-101B-9397-08002B2CF9AE}" pid="10" name="MSIP_Label_0c3ffc1c-ef00-4620-9c2f-7d9c1597774b_ActionId">
    <vt:lpwstr>d0470526-14ee-4e1a-b6e9-19147132d14a</vt:lpwstr>
  </property>
  <property fmtid="{D5CDD505-2E9C-101B-9397-08002B2CF9AE}" pid="11" name="MSIP_Label_0c3ffc1c-ef00-4620-9c2f-7d9c1597774b_ContentBits">
    <vt:lpwstr>2</vt:lpwstr>
  </property>
  <property fmtid="{D5CDD505-2E9C-101B-9397-08002B2CF9AE}" pid="12" name="ClassificationContentMarkingFooterLocations">
    <vt:lpwstr>Office-tema:5\Turkis:8\Lilla:8</vt:lpwstr>
  </property>
  <property fmtid="{D5CDD505-2E9C-101B-9397-08002B2CF9AE}" pid="13" name="ClassificationContentMarkingFooterText">
    <vt:lpwstr>Følsomhet Intern (gul)</vt:lpwstr>
  </property>
</Properties>
</file>