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3" r:id="rId5"/>
    <p:sldMasterId id="2147483657" r:id="rId6"/>
  </p:sldMasterIdLst>
  <p:notesMasterIdLst>
    <p:notesMasterId r:id="rId16"/>
  </p:notesMasterIdLst>
  <p:sldIdLst>
    <p:sldId id="256" r:id="rId7"/>
    <p:sldId id="257" r:id="rId8"/>
    <p:sldId id="263" r:id="rId9"/>
    <p:sldId id="258" r:id="rId10"/>
    <p:sldId id="260" r:id="rId11"/>
    <p:sldId id="264" r:id="rId12"/>
    <p:sldId id="261" r:id="rId13"/>
    <p:sldId id="262" r:id="rId14"/>
    <p:sldId id="265" r:id="rId15"/>
  </p:sldIdLst>
  <p:sldSz cx="25415875" cy="36215638"/>
  <p:notesSz cx="6858000" cy="9144000"/>
  <p:defaultTextStyle>
    <a:defPPr>
      <a:defRPr lang="nb-NO"/>
    </a:defPPr>
    <a:lvl1pPr marL="0" algn="l" defTabSz="2957312" rtl="0" eaLnBrk="1" latinLnBrk="0" hangingPunct="1">
      <a:defRPr sz="5820" kern="1200">
        <a:solidFill>
          <a:schemeClr val="tx1"/>
        </a:solidFill>
        <a:latin typeface="+mn-lt"/>
        <a:ea typeface="+mn-ea"/>
        <a:cs typeface="+mn-cs"/>
      </a:defRPr>
    </a:lvl1pPr>
    <a:lvl2pPr marL="1478655" algn="l" defTabSz="2957312" rtl="0" eaLnBrk="1" latinLnBrk="0" hangingPunct="1">
      <a:defRPr sz="5820" kern="1200">
        <a:solidFill>
          <a:schemeClr val="tx1"/>
        </a:solidFill>
        <a:latin typeface="+mn-lt"/>
        <a:ea typeface="+mn-ea"/>
        <a:cs typeface="+mn-cs"/>
      </a:defRPr>
    </a:lvl2pPr>
    <a:lvl3pPr marL="2957312" algn="l" defTabSz="2957312" rtl="0" eaLnBrk="1" latinLnBrk="0" hangingPunct="1">
      <a:defRPr sz="5820" kern="1200">
        <a:solidFill>
          <a:schemeClr val="tx1"/>
        </a:solidFill>
        <a:latin typeface="+mn-lt"/>
        <a:ea typeface="+mn-ea"/>
        <a:cs typeface="+mn-cs"/>
      </a:defRPr>
    </a:lvl3pPr>
    <a:lvl4pPr marL="4435967" algn="l" defTabSz="2957312" rtl="0" eaLnBrk="1" latinLnBrk="0" hangingPunct="1">
      <a:defRPr sz="5820" kern="1200">
        <a:solidFill>
          <a:schemeClr val="tx1"/>
        </a:solidFill>
        <a:latin typeface="+mn-lt"/>
        <a:ea typeface="+mn-ea"/>
        <a:cs typeface="+mn-cs"/>
      </a:defRPr>
    </a:lvl4pPr>
    <a:lvl5pPr marL="5914622" algn="l" defTabSz="2957312" rtl="0" eaLnBrk="1" latinLnBrk="0" hangingPunct="1">
      <a:defRPr sz="5820" kern="1200">
        <a:solidFill>
          <a:schemeClr val="tx1"/>
        </a:solidFill>
        <a:latin typeface="+mn-lt"/>
        <a:ea typeface="+mn-ea"/>
        <a:cs typeface="+mn-cs"/>
      </a:defRPr>
    </a:lvl5pPr>
    <a:lvl6pPr marL="7393276" algn="l" defTabSz="2957312" rtl="0" eaLnBrk="1" latinLnBrk="0" hangingPunct="1">
      <a:defRPr sz="5820" kern="1200">
        <a:solidFill>
          <a:schemeClr val="tx1"/>
        </a:solidFill>
        <a:latin typeface="+mn-lt"/>
        <a:ea typeface="+mn-ea"/>
        <a:cs typeface="+mn-cs"/>
      </a:defRPr>
    </a:lvl6pPr>
    <a:lvl7pPr marL="8871934" algn="l" defTabSz="2957312" rtl="0" eaLnBrk="1" latinLnBrk="0" hangingPunct="1">
      <a:defRPr sz="5820" kern="1200">
        <a:solidFill>
          <a:schemeClr val="tx1"/>
        </a:solidFill>
        <a:latin typeface="+mn-lt"/>
        <a:ea typeface="+mn-ea"/>
        <a:cs typeface="+mn-cs"/>
      </a:defRPr>
    </a:lvl7pPr>
    <a:lvl8pPr marL="10350589" algn="l" defTabSz="2957312" rtl="0" eaLnBrk="1" latinLnBrk="0" hangingPunct="1">
      <a:defRPr sz="5820" kern="1200">
        <a:solidFill>
          <a:schemeClr val="tx1"/>
        </a:solidFill>
        <a:latin typeface="+mn-lt"/>
        <a:ea typeface="+mn-ea"/>
        <a:cs typeface="+mn-cs"/>
      </a:defRPr>
    </a:lvl8pPr>
    <a:lvl9pPr marL="11829244" algn="l" defTabSz="2957312" rtl="0" eaLnBrk="1" latinLnBrk="0" hangingPunct="1">
      <a:defRPr sz="58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2D6D"/>
    <a:srgbClr val="84D2C9"/>
    <a:srgbClr val="DAF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954" autoAdjust="0"/>
  </p:normalViewPr>
  <p:slideViewPr>
    <p:cSldViewPr snapToGrid="0">
      <p:cViewPr varScale="1">
        <p:scale>
          <a:sx n="30" d="100"/>
          <a:sy n="30" d="100"/>
        </p:scale>
        <p:origin x="105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CF719-0F83-4E56-9988-21666A855A5D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6325" y="1143000"/>
            <a:ext cx="21653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D87AC-65C2-46EA-8B9C-2054525F0D9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50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57312" rtl="0" eaLnBrk="1" latinLnBrk="0" hangingPunct="1">
      <a:defRPr sz="3882" kern="1200">
        <a:solidFill>
          <a:schemeClr val="tx1"/>
        </a:solidFill>
        <a:latin typeface="+mn-lt"/>
        <a:ea typeface="+mn-ea"/>
        <a:cs typeface="+mn-cs"/>
      </a:defRPr>
    </a:lvl1pPr>
    <a:lvl2pPr marL="1478655" algn="l" defTabSz="2957312" rtl="0" eaLnBrk="1" latinLnBrk="0" hangingPunct="1">
      <a:defRPr sz="3882" kern="1200">
        <a:solidFill>
          <a:schemeClr val="tx1"/>
        </a:solidFill>
        <a:latin typeface="+mn-lt"/>
        <a:ea typeface="+mn-ea"/>
        <a:cs typeface="+mn-cs"/>
      </a:defRPr>
    </a:lvl2pPr>
    <a:lvl3pPr marL="2957312" algn="l" defTabSz="2957312" rtl="0" eaLnBrk="1" latinLnBrk="0" hangingPunct="1">
      <a:defRPr sz="3882" kern="1200">
        <a:solidFill>
          <a:schemeClr val="tx1"/>
        </a:solidFill>
        <a:latin typeface="+mn-lt"/>
        <a:ea typeface="+mn-ea"/>
        <a:cs typeface="+mn-cs"/>
      </a:defRPr>
    </a:lvl3pPr>
    <a:lvl4pPr marL="4435967" algn="l" defTabSz="2957312" rtl="0" eaLnBrk="1" latinLnBrk="0" hangingPunct="1">
      <a:defRPr sz="3882" kern="1200">
        <a:solidFill>
          <a:schemeClr val="tx1"/>
        </a:solidFill>
        <a:latin typeface="+mn-lt"/>
        <a:ea typeface="+mn-ea"/>
        <a:cs typeface="+mn-cs"/>
      </a:defRPr>
    </a:lvl4pPr>
    <a:lvl5pPr marL="5914622" algn="l" defTabSz="2957312" rtl="0" eaLnBrk="1" latinLnBrk="0" hangingPunct="1">
      <a:defRPr sz="3882" kern="1200">
        <a:solidFill>
          <a:schemeClr val="tx1"/>
        </a:solidFill>
        <a:latin typeface="+mn-lt"/>
        <a:ea typeface="+mn-ea"/>
        <a:cs typeface="+mn-cs"/>
      </a:defRPr>
    </a:lvl5pPr>
    <a:lvl6pPr marL="7393276" algn="l" defTabSz="2957312" rtl="0" eaLnBrk="1" latinLnBrk="0" hangingPunct="1">
      <a:defRPr sz="3882" kern="1200">
        <a:solidFill>
          <a:schemeClr val="tx1"/>
        </a:solidFill>
        <a:latin typeface="+mn-lt"/>
        <a:ea typeface="+mn-ea"/>
        <a:cs typeface="+mn-cs"/>
      </a:defRPr>
    </a:lvl6pPr>
    <a:lvl7pPr marL="8871934" algn="l" defTabSz="2957312" rtl="0" eaLnBrk="1" latinLnBrk="0" hangingPunct="1">
      <a:defRPr sz="3882" kern="1200">
        <a:solidFill>
          <a:schemeClr val="tx1"/>
        </a:solidFill>
        <a:latin typeface="+mn-lt"/>
        <a:ea typeface="+mn-ea"/>
        <a:cs typeface="+mn-cs"/>
      </a:defRPr>
    </a:lvl7pPr>
    <a:lvl8pPr marL="10350589" algn="l" defTabSz="2957312" rtl="0" eaLnBrk="1" latinLnBrk="0" hangingPunct="1">
      <a:defRPr sz="3882" kern="1200">
        <a:solidFill>
          <a:schemeClr val="tx1"/>
        </a:solidFill>
        <a:latin typeface="+mn-lt"/>
        <a:ea typeface="+mn-ea"/>
        <a:cs typeface="+mn-cs"/>
      </a:defRPr>
    </a:lvl8pPr>
    <a:lvl9pPr marL="11829244" algn="l" defTabSz="2957312" rtl="0" eaLnBrk="1" latinLnBrk="0" hangingPunct="1">
      <a:defRPr sz="388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6903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mm.»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6214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3832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mm.»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4973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1840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mm.»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8658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36271" y="6027162"/>
            <a:ext cx="15631033" cy="954663"/>
          </a:xfrm>
        </p:spPr>
        <p:txBody>
          <a:bodyPr/>
          <a:lstStyle>
            <a:lvl1pPr>
              <a:buNone/>
              <a:defRPr sz="70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2576" y="33825876"/>
            <a:ext cx="4965700" cy="1230887"/>
          </a:xfr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buNone/>
              <a:defRPr sz="22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45025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36271" y="6027162"/>
            <a:ext cx="15631033" cy="954663"/>
          </a:xfrm>
        </p:spPr>
        <p:txBody>
          <a:bodyPr/>
          <a:lstStyle>
            <a:lvl1pPr>
              <a:buNone/>
              <a:defRPr sz="70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2576" y="33825876"/>
            <a:ext cx="4965700" cy="1230887"/>
          </a:xfr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buNone/>
              <a:defRPr sz="22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4AC5A-7E09-42E1-960D-2D58105F690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552575" y="9853613"/>
            <a:ext cx="10753725" cy="5897664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63B7F6E-B2D3-49DD-8426-1BD09447C1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122275" y="17361925"/>
            <a:ext cx="10753725" cy="5897664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205E8156-1354-4D17-8C7E-6B2C477909A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52575" y="24841200"/>
            <a:ext cx="10753725" cy="5897664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46664C-9BCB-478C-9167-845943C489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552575" y="15907948"/>
            <a:ext cx="10741025" cy="722211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237205BA-969F-4FC9-A5C6-DBC49347CF1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3106400" y="23406765"/>
            <a:ext cx="10741025" cy="722211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D4BB255-BB78-4C61-A111-FA1E1C9DDEC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565275" y="30883467"/>
            <a:ext cx="10741025" cy="722211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89215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36271" y="6027162"/>
            <a:ext cx="15631033" cy="954663"/>
          </a:xfrm>
        </p:spPr>
        <p:txBody>
          <a:bodyPr/>
          <a:lstStyle>
            <a:lvl1pPr>
              <a:buNone/>
              <a:defRPr sz="70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2576" y="33825876"/>
            <a:ext cx="4965700" cy="1230887"/>
          </a:xfr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buNone/>
              <a:defRPr sz="22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4AC5A-7E09-42E1-960D-2D58105F690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552575" y="9853613"/>
            <a:ext cx="10753725" cy="5897664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205E8156-1354-4D17-8C7E-6B2C477909A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52575" y="24841200"/>
            <a:ext cx="10753725" cy="5897664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798D9F5E-B80B-4E3A-B55B-8E2D97543B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52575" y="17361925"/>
            <a:ext cx="10753725" cy="6686550"/>
          </a:xfrm>
        </p:spPr>
        <p:txBody>
          <a:bodyPr lIns="0" tIns="468000" rIns="0" bIns="0"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2CCBB91E-3DE6-40DA-B793-D105BFE7259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3122275" y="24826913"/>
            <a:ext cx="10753725" cy="6686550"/>
          </a:xfrm>
        </p:spPr>
        <p:txBody>
          <a:bodyPr lIns="0" tIns="468000" rIns="0" bIns="0"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46664C-9BCB-478C-9167-845943C489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552575" y="15907948"/>
            <a:ext cx="10741025" cy="722211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D4BB255-BB78-4C61-A111-FA1E1C9DDEC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565275" y="30883467"/>
            <a:ext cx="10741025" cy="722211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672317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36271" y="6027162"/>
            <a:ext cx="15631033" cy="954663"/>
          </a:xfrm>
        </p:spPr>
        <p:txBody>
          <a:bodyPr/>
          <a:lstStyle>
            <a:lvl1pPr>
              <a:buNone/>
              <a:defRPr sz="700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2576" y="33825876"/>
            <a:ext cx="4965700" cy="1230887"/>
          </a:xfr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buNone/>
              <a:defRPr sz="2200"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03919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36271" y="6027162"/>
            <a:ext cx="15631033" cy="954663"/>
          </a:xfrm>
        </p:spPr>
        <p:txBody>
          <a:bodyPr/>
          <a:lstStyle>
            <a:lvl1pPr>
              <a:buNone/>
              <a:defRPr sz="700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2576" y="33825876"/>
            <a:ext cx="4965700" cy="1230887"/>
          </a:xfr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buNone/>
              <a:defRPr sz="2200"/>
            </a:lvl1pPr>
          </a:lstStyle>
          <a:p>
            <a:pPr lvl="0"/>
            <a:endParaRPr lang="nb-NO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4AC5A-7E09-42E1-960D-2D58105F690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552575" y="9853613"/>
            <a:ext cx="10753725" cy="5897664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63B7F6E-B2D3-49DD-8426-1BD09447C1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122275" y="17361925"/>
            <a:ext cx="10753725" cy="5897664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205E8156-1354-4D17-8C7E-6B2C477909A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52575" y="24841200"/>
            <a:ext cx="10753725" cy="5897664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46664C-9BCB-478C-9167-845943C489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552575" y="15907948"/>
            <a:ext cx="10741025" cy="722211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endParaRPr lang="nb-NO" dirty="0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237205BA-969F-4FC9-A5C6-DBC49347CF1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3106400" y="23406765"/>
            <a:ext cx="10741025" cy="722211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endParaRPr lang="nb-NO" dirty="0"/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D4BB255-BB78-4C61-A111-FA1E1C9DDEC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565275" y="30883467"/>
            <a:ext cx="10741025" cy="722211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331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36271" y="6027162"/>
            <a:ext cx="15631033" cy="954663"/>
          </a:xfrm>
        </p:spPr>
        <p:txBody>
          <a:bodyPr/>
          <a:lstStyle>
            <a:lvl1pPr>
              <a:buNone/>
              <a:defRPr sz="700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2576" y="33825876"/>
            <a:ext cx="4965700" cy="1230887"/>
          </a:xfr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buNone/>
              <a:defRPr sz="2200"/>
            </a:lvl1pPr>
          </a:lstStyle>
          <a:p>
            <a:pPr lvl="0"/>
            <a:endParaRPr lang="nb-NO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4AC5A-7E09-42E1-960D-2D58105F690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552575" y="9853613"/>
            <a:ext cx="10753725" cy="5897664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205E8156-1354-4D17-8C7E-6B2C477909A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52575" y="24841200"/>
            <a:ext cx="10753725" cy="5897664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798D9F5E-B80B-4E3A-B55B-8E2D97543B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52575" y="17361925"/>
            <a:ext cx="10753725" cy="6686550"/>
          </a:xfrm>
        </p:spPr>
        <p:txBody>
          <a:bodyPr lIns="0" tIns="468000" rIns="0" bIns="0"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2CCBB91E-3DE6-40DA-B793-D105BFE7259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3122275" y="24826913"/>
            <a:ext cx="10753725" cy="6686550"/>
          </a:xfrm>
        </p:spPr>
        <p:txBody>
          <a:bodyPr lIns="0" tIns="468000" rIns="0" bIns="0"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46664C-9BCB-478C-9167-845943C489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552575" y="15907948"/>
            <a:ext cx="10741025" cy="722211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endParaRPr lang="nb-NO" dirty="0"/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D4BB255-BB78-4C61-A111-FA1E1C9DDEC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565275" y="30883467"/>
            <a:ext cx="10741025" cy="722211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15141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36271" y="6027162"/>
            <a:ext cx="15631033" cy="954663"/>
          </a:xfrm>
        </p:spPr>
        <p:txBody>
          <a:bodyPr/>
          <a:lstStyle>
            <a:lvl1pPr>
              <a:buNone/>
              <a:defRPr sz="7000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2576" y="33825876"/>
            <a:ext cx="4965700" cy="1230887"/>
          </a:xfr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buNone/>
              <a:defRPr sz="2200"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10927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36271" y="6027162"/>
            <a:ext cx="15631033" cy="954663"/>
          </a:xfrm>
        </p:spPr>
        <p:txBody>
          <a:bodyPr/>
          <a:lstStyle>
            <a:lvl1pPr>
              <a:buNone/>
              <a:defRPr sz="7000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2576" y="33825876"/>
            <a:ext cx="4965700" cy="1230887"/>
          </a:xfr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buNone/>
              <a:defRPr sz="2200"/>
            </a:lvl1pPr>
          </a:lstStyle>
          <a:p>
            <a:pPr lvl="0"/>
            <a:endParaRPr lang="nb-NO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4AC5A-7E09-42E1-960D-2D58105F690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552575" y="9853613"/>
            <a:ext cx="10753725" cy="5897664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63B7F6E-B2D3-49DD-8426-1BD09447C1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122275" y="17361925"/>
            <a:ext cx="10753725" cy="5897664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205E8156-1354-4D17-8C7E-6B2C477909A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52575" y="24841200"/>
            <a:ext cx="10753725" cy="5897664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46664C-9BCB-478C-9167-845943C489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552575" y="15907948"/>
            <a:ext cx="10741025" cy="722211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endParaRPr lang="nb-NO" dirty="0"/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237205BA-969F-4FC9-A5C6-DBC49347CF1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3106400" y="23406765"/>
            <a:ext cx="10741025" cy="722211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endParaRPr lang="nb-NO" dirty="0"/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D4BB255-BB78-4C61-A111-FA1E1C9DDEC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565275" y="30883467"/>
            <a:ext cx="10741025" cy="722211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8399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36271" y="6027162"/>
            <a:ext cx="15631033" cy="954663"/>
          </a:xfrm>
        </p:spPr>
        <p:txBody>
          <a:bodyPr/>
          <a:lstStyle>
            <a:lvl1pPr>
              <a:buNone/>
              <a:defRPr sz="7000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2576" y="33825876"/>
            <a:ext cx="4965700" cy="1230887"/>
          </a:xfr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buNone/>
              <a:defRPr sz="2200"/>
            </a:lvl1pPr>
          </a:lstStyle>
          <a:p>
            <a:pPr lvl="0"/>
            <a:endParaRPr lang="nb-NO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4AC5A-7E09-42E1-960D-2D58105F690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552575" y="9853613"/>
            <a:ext cx="10753725" cy="5897664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205E8156-1354-4D17-8C7E-6B2C477909A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52575" y="24841200"/>
            <a:ext cx="10753725" cy="5897664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798D9F5E-B80B-4E3A-B55B-8E2D97543B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52575" y="17361925"/>
            <a:ext cx="10753725" cy="6686550"/>
          </a:xfrm>
        </p:spPr>
        <p:txBody>
          <a:bodyPr lIns="0" tIns="468000" rIns="0" bIns="0"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2CCBB91E-3DE6-40DA-B793-D105BFE7259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3122275" y="24826913"/>
            <a:ext cx="10753725" cy="6686550"/>
          </a:xfrm>
        </p:spPr>
        <p:txBody>
          <a:bodyPr lIns="0" tIns="468000" rIns="0" bIns="0"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46664C-9BCB-478C-9167-845943C489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552575" y="15907948"/>
            <a:ext cx="10741025" cy="722211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endParaRPr lang="nb-NO" dirty="0"/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D4BB255-BB78-4C61-A111-FA1E1C9DDEC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565275" y="30883467"/>
            <a:ext cx="10741025" cy="722211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b="1"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703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12" Type="http://schemas.openxmlformats.org/officeDocument/2006/relationships/image" Target="../media/image8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sv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12" Type="http://schemas.openxmlformats.org/officeDocument/2006/relationships/image" Target="../media/image8.sv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svg"/><Relationship Id="rId11" Type="http://schemas.openxmlformats.org/officeDocument/2006/relationships/image" Target="../media/image7.png"/><Relationship Id="rId5" Type="http://schemas.openxmlformats.org/officeDocument/2006/relationships/image" Target="../media/image9.png"/><Relationship Id="rId10" Type="http://schemas.openxmlformats.org/officeDocument/2006/relationships/image" Target="../media/image6.svg"/><Relationship Id="rId4" Type="http://schemas.openxmlformats.org/officeDocument/2006/relationships/theme" Target="../theme/theme2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11.png"/><Relationship Id="rId12" Type="http://schemas.openxmlformats.org/officeDocument/2006/relationships/image" Target="../media/image8.sv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6.svg"/><Relationship Id="rId4" Type="http://schemas.openxmlformats.org/officeDocument/2006/relationships/theme" Target="../theme/theme3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3EDCECB-A3A8-4461-8EAA-DF70CD478D51}"/>
              </a:ext>
            </a:extLst>
          </p:cNvPr>
          <p:cNvSpPr/>
          <p:nvPr userDrawn="1"/>
        </p:nvSpPr>
        <p:spPr>
          <a:xfrm>
            <a:off x="6701" y="68262"/>
            <a:ext cx="25415171" cy="32943801"/>
          </a:xfrm>
          <a:prstGeom prst="rect">
            <a:avLst/>
          </a:prstGeom>
          <a:solidFill>
            <a:srgbClr val="DAF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493B72-2B9B-4496-B95E-C5808A73D2F4}"/>
              </a:ext>
            </a:extLst>
          </p:cNvPr>
          <p:cNvSpPr/>
          <p:nvPr userDrawn="1"/>
        </p:nvSpPr>
        <p:spPr>
          <a:xfrm>
            <a:off x="-1" y="0"/>
            <a:ext cx="25415875" cy="84812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253FD-626B-45AF-8209-B020EE05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6271" y="2640720"/>
            <a:ext cx="15631033" cy="315047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68183-36C4-4472-B0B1-293794F38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2575" y="9853613"/>
            <a:ext cx="22323425" cy="216598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4C224C2-98B0-4CBF-8950-0F0C0DA10B1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469901" y="94387"/>
            <a:ext cx="4716000" cy="8386833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87AE0C9A-3F66-4FFD-9AD5-2DB60789668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106400" y="34162214"/>
            <a:ext cx="2479538" cy="6444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9CDB257C-89BE-4119-B987-D600130C663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1065685" y="34122360"/>
            <a:ext cx="2797614" cy="93440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7BC4D912-939A-4781-B2CB-C9964956A3D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6441102" y="34161896"/>
            <a:ext cx="3695431" cy="644399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59FBF06D-203C-CF40-9D4A-CC5FA61E9DDA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35999738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183511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xStyles>
    <p:titleStyle>
      <a:lvl1pPr algn="l" defTabSz="1906158" rtl="0" eaLnBrk="1" latinLnBrk="0" hangingPunct="1">
        <a:lnSpc>
          <a:spcPct val="90000"/>
        </a:lnSpc>
        <a:spcBef>
          <a:spcPct val="0"/>
        </a:spcBef>
        <a:buNone/>
        <a:defRPr sz="10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76540" indent="-476540" algn="l" defTabSz="1906158" rtl="0" eaLnBrk="1" latinLnBrk="0" hangingPunct="1">
        <a:lnSpc>
          <a:spcPct val="100000"/>
        </a:lnSpc>
        <a:spcBef>
          <a:spcPts val="2085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1429619" indent="-476540" algn="l" defTabSz="1906158" rtl="0" eaLnBrk="1" latinLnBrk="0" hangingPunct="1">
        <a:lnSpc>
          <a:spcPct val="100000"/>
        </a:lnSpc>
        <a:spcBef>
          <a:spcPts val="1042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2382698" indent="-476540" algn="l" defTabSz="1906158" rtl="0" eaLnBrk="1" latinLnBrk="0" hangingPunct="1">
        <a:lnSpc>
          <a:spcPct val="100000"/>
        </a:lnSpc>
        <a:spcBef>
          <a:spcPts val="1042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3335777" indent="-476540" algn="l" defTabSz="1906158" rtl="0" eaLnBrk="1" latinLnBrk="0" hangingPunct="1">
        <a:lnSpc>
          <a:spcPct val="100000"/>
        </a:lnSpc>
        <a:spcBef>
          <a:spcPts val="1042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4288856" indent="-476540" algn="l" defTabSz="1906158" rtl="0" eaLnBrk="1" latinLnBrk="0" hangingPunct="1">
        <a:lnSpc>
          <a:spcPct val="100000"/>
        </a:lnSpc>
        <a:spcBef>
          <a:spcPts val="1042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5241935" indent="-476540" algn="l" defTabSz="1906158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2" kern="1200">
          <a:solidFill>
            <a:schemeClr val="tx1"/>
          </a:solidFill>
          <a:latin typeface="+mn-lt"/>
          <a:ea typeface="+mn-ea"/>
          <a:cs typeface="+mn-cs"/>
        </a:defRPr>
      </a:lvl6pPr>
      <a:lvl7pPr marL="6195014" indent="-476540" algn="l" defTabSz="1906158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2" kern="1200">
          <a:solidFill>
            <a:schemeClr val="tx1"/>
          </a:solidFill>
          <a:latin typeface="+mn-lt"/>
          <a:ea typeface="+mn-ea"/>
          <a:cs typeface="+mn-cs"/>
        </a:defRPr>
      </a:lvl7pPr>
      <a:lvl8pPr marL="7148093" indent="-476540" algn="l" defTabSz="1906158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2" kern="1200">
          <a:solidFill>
            <a:schemeClr val="tx1"/>
          </a:solidFill>
          <a:latin typeface="+mn-lt"/>
          <a:ea typeface="+mn-ea"/>
          <a:cs typeface="+mn-cs"/>
        </a:defRPr>
      </a:lvl8pPr>
      <a:lvl9pPr marL="8101173" indent="-476540" algn="l" defTabSz="1906158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1pPr>
      <a:lvl2pPr marL="953079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2pPr>
      <a:lvl3pPr marL="1906158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3pPr>
      <a:lvl4pPr marL="2859237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4pPr>
      <a:lvl5pPr marL="3812316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5pPr>
      <a:lvl6pPr marL="4765396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6pPr>
      <a:lvl7pPr marL="5718475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7pPr>
      <a:lvl8pPr marL="6671554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8pPr>
      <a:lvl9pPr marL="7624633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78" userDrawn="1">
          <p15:clr>
            <a:srgbClr val="F26B43"/>
          </p15:clr>
        </p15:guide>
        <p15:guide id="2" orient="horz" pos="1545" userDrawn="1">
          <p15:clr>
            <a:srgbClr val="F26B43"/>
          </p15:clr>
        </p15:guide>
        <p15:guide id="3" orient="horz" pos="4398" userDrawn="1">
          <p15:clr>
            <a:srgbClr val="F26B43"/>
          </p15:clr>
        </p15:guide>
        <p15:guide id="4" orient="horz" pos="6258" userDrawn="1">
          <p15:clr>
            <a:srgbClr val="F26B43"/>
          </p15:clr>
        </p15:guide>
        <p15:guide id="5" orient="horz" pos="10419" userDrawn="1">
          <p15:clr>
            <a:srgbClr val="F26B43"/>
          </p15:clr>
        </p15:guide>
        <p15:guide id="6" orient="horz" pos="10917" userDrawn="1">
          <p15:clr>
            <a:srgbClr val="F26B43"/>
          </p15:clr>
        </p15:guide>
        <p15:guide id="7" orient="horz" pos="15144" userDrawn="1">
          <p15:clr>
            <a:srgbClr val="F26B43"/>
          </p15:clr>
        </p15:guide>
        <p15:guide id="8" orient="horz" pos="15648" userDrawn="1">
          <p15:clr>
            <a:srgbClr val="F26B43"/>
          </p15:clr>
        </p15:guide>
        <p15:guide id="9" orient="horz" pos="19851" userDrawn="1">
          <p15:clr>
            <a:srgbClr val="F26B43"/>
          </p15:clr>
        </p15:guide>
        <p15:guide id="10" orient="horz" pos="20355" userDrawn="1">
          <p15:clr>
            <a:srgbClr val="F26B43"/>
          </p15:clr>
        </p15:guide>
        <p15:guide id="11" orient="horz" pos="22083" userDrawn="1">
          <p15:clr>
            <a:srgbClr val="F26B43"/>
          </p15:clr>
        </p15:guide>
        <p15:guide id="12" pos="978" userDrawn="1">
          <p15:clr>
            <a:srgbClr val="F26B43"/>
          </p15:clr>
        </p15:guide>
        <p15:guide id="13" pos="7752" userDrawn="1">
          <p15:clr>
            <a:srgbClr val="F26B43"/>
          </p15:clr>
        </p15:guide>
        <p15:guide id="14" pos="4106" userDrawn="1">
          <p15:clr>
            <a:srgbClr val="F26B43"/>
          </p15:clr>
        </p15:guide>
        <p15:guide id="15" pos="4608" userDrawn="1">
          <p15:clr>
            <a:srgbClr val="F26B43"/>
          </p15:clr>
        </p15:guide>
        <p15:guide id="16" pos="8256" userDrawn="1">
          <p15:clr>
            <a:srgbClr val="F26B43"/>
          </p15:clr>
        </p15:guide>
        <p15:guide id="17" pos="11400" userDrawn="1">
          <p15:clr>
            <a:srgbClr val="F26B43"/>
          </p15:clr>
        </p15:guide>
        <p15:guide id="18" pos="11904" userDrawn="1">
          <p15:clr>
            <a:srgbClr val="F26B43"/>
          </p15:clr>
        </p15:guide>
        <p15:guide id="19" pos="150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3EDCECB-A3A8-4461-8EAA-DF70CD478D51}"/>
              </a:ext>
            </a:extLst>
          </p:cNvPr>
          <p:cNvSpPr/>
          <p:nvPr userDrawn="1"/>
        </p:nvSpPr>
        <p:spPr>
          <a:xfrm>
            <a:off x="-1" y="-1"/>
            <a:ext cx="25415171" cy="32943801"/>
          </a:xfrm>
          <a:prstGeom prst="rect">
            <a:avLst/>
          </a:prstGeom>
          <a:solidFill>
            <a:srgbClr val="DAF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493B72-2B9B-4496-B95E-C5808A73D2F4}"/>
              </a:ext>
            </a:extLst>
          </p:cNvPr>
          <p:cNvSpPr/>
          <p:nvPr userDrawn="1"/>
        </p:nvSpPr>
        <p:spPr>
          <a:xfrm>
            <a:off x="-1" y="0"/>
            <a:ext cx="25415875" cy="8481220"/>
          </a:xfrm>
          <a:prstGeom prst="rect">
            <a:avLst/>
          </a:prstGeom>
          <a:solidFill>
            <a:srgbClr val="84D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8BA961BA-68D2-4075-870D-68E54BC3D4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645"/>
          <a:stretch/>
        </p:blipFill>
        <p:spPr>
          <a:xfrm>
            <a:off x="0" y="-9527"/>
            <a:ext cx="25526410" cy="8496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253FD-626B-45AF-8209-B020EE05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6271" y="2640720"/>
            <a:ext cx="15631033" cy="315047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68183-36C4-4472-B0B1-293794F38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2575" y="9853613"/>
            <a:ext cx="22323425" cy="216598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87AE0C9A-3F66-4FFD-9AD5-2DB60789668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106400" y="34162214"/>
            <a:ext cx="2479538" cy="6444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DF501661-4B46-424D-9E13-22F3C5A53E3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1065685" y="34122360"/>
            <a:ext cx="2797614" cy="93440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5A2815E4-97FA-4D2D-8C37-AAB45531DD3E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6441102" y="34161896"/>
            <a:ext cx="3695431" cy="644399"/>
          </a:xfrm>
          <a:prstGeom prst="rect">
            <a:avLst/>
          </a:prstGeom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BE53D11F-5B9C-DA2B-0AF0-C107B06989A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35999738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272251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txStyles>
    <p:titleStyle>
      <a:lvl1pPr algn="l" defTabSz="1906158" rtl="0" eaLnBrk="1" latinLnBrk="0" hangingPunct="1">
        <a:lnSpc>
          <a:spcPct val="90000"/>
        </a:lnSpc>
        <a:spcBef>
          <a:spcPct val="0"/>
        </a:spcBef>
        <a:buNone/>
        <a:defRPr sz="10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6540" indent="-476540" algn="l" defTabSz="1906158" rtl="0" eaLnBrk="1" latinLnBrk="0" hangingPunct="1">
        <a:lnSpc>
          <a:spcPct val="100000"/>
        </a:lnSpc>
        <a:spcBef>
          <a:spcPts val="2085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1429619" indent="-476540" algn="l" defTabSz="1906158" rtl="0" eaLnBrk="1" latinLnBrk="0" hangingPunct="1">
        <a:lnSpc>
          <a:spcPct val="100000"/>
        </a:lnSpc>
        <a:spcBef>
          <a:spcPts val="1042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2382698" indent="-476540" algn="l" defTabSz="1906158" rtl="0" eaLnBrk="1" latinLnBrk="0" hangingPunct="1">
        <a:lnSpc>
          <a:spcPct val="100000"/>
        </a:lnSpc>
        <a:spcBef>
          <a:spcPts val="1042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3335777" indent="-476540" algn="l" defTabSz="1906158" rtl="0" eaLnBrk="1" latinLnBrk="0" hangingPunct="1">
        <a:lnSpc>
          <a:spcPct val="100000"/>
        </a:lnSpc>
        <a:spcBef>
          <a:spcPts val="1042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4288856" indent="-476540" algn="l" defTabSz="1906158" rtl="0" eaLnBrk="1" latinLnBrk="0" hangingPunct="1">
        <a:lnSpc>
          <a:spcPct val="100000"/>
        </a:lnSpc>
        <a:spcBef>
          <a:spcPts val="1042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5241935" indent="-476540" algn="l" defTabSz="1906158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2" kern="1200">
          <a:solidFill>
            <a:schemeClr val="tx1"/>
          </a:solidFill>
          <a:latin typeface="+mn-lt"/>
          <a:ea typeface="+mn-ea"/>
          <a:cs typeface="+mn-cs"/>
        </a:defRPr>
      </a:lvl6pPr>
      <a:lvl7pPr marL="6195014" indent="-476540" algn="l" defTabSz="1906158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2" kern="1200">
          <a:solidFill>
            <a:schemeClr val="tx1"/>
          </a:solidFill>
          <a:latin typeface="+mn-lt"/>
          <a:ea typeface="+mn-ea"/>
          <a:cs typeface="+mn-cs"/>
        </a:defRPr>
      </a:lvl7pPr>
      <a:lvl8pPr marL="7148093" indent="-476540" algn="l" defTabSz="1906158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2" kern="1200">
          <a:solidFill>
            <a:schemeClr val="tx1"/>
          </a:solidFill>
          <a:latin typeface="+mn-lt"/>
          <a:ea typeface="+mn-ea"/>
          <a:cs typeface="+mn-cs"/>
        </a:defRPr>
      </a:lvl8pPr>
      <a:lvl9pPr marL="8101173" indent="-476540" algn="l" defTabSz="1906158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1pPr>
      <a:lvl2pPr marL="953079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2pPr>
      <a:lvl3pPr marL="1906158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3pPr>
      <a:lvl4pPr marL="2859237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4pPr>
      <a:lvl5pPr marL="3812316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5pPr>
      <a:lvl6pPr marL="4765396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6pPr>
      <a:lvl7pPr marL="5718475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7pPr>
      <a:lvl8pPr marL="6671554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8pPr>
      <a:lvl9pPr marL="7624633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78" userDrawn="1">
          <p15:clr>
            <a:srgbClr val="F26B43"/>
          </p15:clr>
        </p15:guide>
        <p15:guide id="2" orient="horz" pos="1545" userDrawn="1">
          <p15:clr>
            <a:srgbClr val="F26B43"/>
          </p15:clr>
        </p15:guide>
        <p15:guide id="3" orient="horz" pos="4398" userDrawn="1">
          <p15:clr>
            <a:srgbClr val="F26B43"/>
          </p15:clr>
        </p15:guide>
        <p15:guide id="4" orient="horz" pos="6207" userDrawn="1">
          <p15:clr>
            <a:srgbClr val="F26B43"/>
          </p15:clr>
        </p15:guide>
        <p15:guide id="5" orient="horz" pos="10419" userDrawn="1">
          <p15:clr>
            <a:srgbClr val="F26B43"/>
          </p15:clr>
        </p15:guide>
        <p15:guide id="6" orient="horz" pos="10917" userDrawn="1">
          <p15:clr>
            <a:srgbClr val="F26B43"/>
          </p15:clr>
        </p15:guide>
        <p15:guide id="7" orient="horz" pos="15144" userDrawn="1">
          <p15:clr>
            <a:srgbClr val="F26B43"/>
          </p15:clr>
        </p15:guide>
        <p15:guide id="8" orient="horz" pos="15648" userDrawn="1">
          <p15:clr>
            <a:srgbClr val="F26B43"/>
          </p15:clr>
        </p15:guide>
        <p15:guide id="9" orient="horz" pos="19851" userDrawn="1">
          <p15:clr>
            <a:srgbClr val="F26B43"/>
          </p15:clr>
        </p15:guide>
        <p15:guide id="10" orient="horz" pos="20355" userDrawn="1">
          <p15:clr>
            <a:srgbClr val="F26B43"/>
          </p15:clr>
        </p15:guide>
        <p15:guide id="11" orient="horz" pos="22083" userDrawn="1">
          <p15:clr>
            <a:srgbClr val="F26B43"/>
          </p15:clr>
        </p15:guide>
        <p15:guide id="12" pos="978" userDrawn="1">
          <p15:clr>
            <a:srgbClr val="F26B43"/>
          </p15:clr>
        </p15:guide>
        <p15:guide id="13" pos="7752" userDrawn="1">
          <p15:clr>
            <a:srgbClr val="F26B43"/>
          </p15:clr>
        </p15:guide>
        <p15:guide id="14" pos="4106" userDrawn="1">
          <p15:clr>
            <a:srgbClr val="F26B43"/>
          </p15:clr>
        </p15:guide>
        <p15:guide id="15" pos="4608" userDrawn="1">
          <p15:clr>
            <a:srgbClr val="F26B43"/>
          </p15:clr>
        </p15:guide>
        <p15:guide id="16" pos="8256" userDrawn="1">
          <p15:clr>
            <a:srgbClr val="F26B43"/>
          </p15:clr>
        </p15:guide>
        <p15:guide id="17" pos="11400" userDrawn="1">
          <p15:clr>
            <a:srgbClr val="F26B43"/>
          </p15:clr>
        </p15:guide>
        <p15:guide id="18" pos="11904" userDrawn="1">
          <p15:clr>
            <a:srgbClr val="F26B43"/>
          </p15:clr>
        </p15:guide>
        <p15:guide id="19" pos="150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3EDCECB-A3A8-4461-8EAA-DF70CD478D51}"/>
              </a:ext>
            </a:extLst>
          </p:cNvPr>
          <p:cNvSpPr/>
          <p:nvPr userDrawn="1"/>
        </p:nvSpPr>
        <p:spPr>
          <a:xfrm>
            <a:off x="-1" y="-1"/>
            <a:ext cx="25415171" cy="32943801"/>
          </a:xfrm>
          <a:prstGeom prst="rect">
            <a:avLst/>
          </a:prstGeom>
          <a:solidFill>
            <a:srgbClr val="DAF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493B72-2B9B-4496-B95E-C5808A73D2F4}"/>
              </a:ext>
            </a:extLst>
          </p:cNvPr>
          <p:cNvSpPr/>
          <p:nvPr userDrawn="1"/>
        </p:nvSpPr>
        <p:spPr>
          <a:xfrm>
            <a:off x="-1" y="0"/>
            <a:ext cx="25415875" cy="8481220"/>
          </a:xfrm>
          <a:prstGeom prst="rect">
            <a:avLst/>
          </a:prstGeom>
          <a:solidFill>
            <a:srgbClr val="522D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253FD-626B-45AF-8209-B020EE05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6271" y="2640720"/>
            <a:ext cx="15631033" cy="315047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68183-36C4-4472-B0B1-293794F38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2575" y="9853613"/>
            <a:ext cx="22323425" cy="216598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87AE0C9A-3F66-4FFD-9AD5-2DB60789668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106400" y="34162214"/>
            <a:ext cx="2479538" cy="644400"/>
          </a:xfrm>
          <a:prstGeom prst="rect">
            <a:avLst/>
          </a:prstGeom>
        </p:spPr>
      </p:pic>
      <p:pic>
        <p:nvPicPr>
          <p:cNvPr id="35" name="Graphic 34">
            <a:extLst>
              <a:ext uri="{FF2B5EF4-FFF2-40B4-BE49-F238E27FC236}">
                <a16:creationId xmlns:a16="http://schemas.microsoft.com/office/drawing/2014/main" id="{0A5D83EC-5EB0-41D9-BD86-073715C28A6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-162041" y="76200"/>
            <a:ext cx="4480413" cy="84960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29FBF6E6-DD29-4758-AE3D-D6E77FCA1371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1065685" y="34122360"/>
            <a:ext cx="2797614" cy="93440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A1D89DBA-5889-464B-B2B2-2CCF44934C1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6441102" y="34161896"/>
            <a:ext cx="3695431" cy="644399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B14082C2-CF9B-4DB2-4021-E719BC56679A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35999738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121329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</p:sldLayoutIdLst>
  <p:txStyles>
    <p:titleStyle>
      <a:lvl1pPr algn="l" defTabSz="1906158" rtl="0" eaLnBrk="1" latinLnBrk="0" hangingPunct="1">
        <a:lnSpc>
          <a:spcPct val="90000"/>
        </a:lnSpc>
        <a:spcBef>
          <a:spcPct val="0"/>
        </a:spcBef>
        <a:buNone/>
        <a:defRPr sz="10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76540" indent="-476540" algn="l" defTabSz="1906158" rtl="0" eaLnBrk="1" latinLnBrk="0" hangingPunct="1">
        <a:lnSpc>
          <a:spcPct val="100000"/>
        </a:lnSpc>
        <a:spcBef>
          <a:spcPts val="2085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1429619" indent="-476540" algn="l" defTabSz="1906158" rtl="0" eaLnBrk="1" latinLnBrk="0" hangingPunct="1">
        <a:lnSpc>
          <a:spcPct val="100000"/>
        </a:lnSpc>
        <a:spcBef>
          <a:spcPts val="1042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2382698" indent="-476540" algn="l" defTabSz="1906158" rtl="0" eaLnBrk="1" latinLnBrk="0" hangingPunct="1">
        <a:lnSpc>
          <a:spcPct val="100000"/>
        </a:lnSpc>
        <a:spcBef>
          <a:spcPts val="1042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3335777" indent="-476540" algn="l" defTabSz="1906158" rtl="0" eaLnBrk="1" latinLnBrk="0" hangingPunct="1">
        <a:lnSpc>
          <a:spcPct val="100000"/>
        </a:lnSpc>
        <a:spcBef>
          <a:spcPts val="1042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4288856" indent="-476540" algn="l" defTabSz="1906158" rtl="0" eaLnBrk="1" latinLnBrk="0" hangingPunct="1">
        <a:lnSpc>
          <a:spcPct val="100000"/>
        </a:lnSpc>
        <a:spcBef>
          <a:spcPts val="1042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5241935" indent="-476540" algn="l" defTabSz="1906158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2" kern="1200">
          <a:solidFill>
            <a:schemeClr val="tx1"/>
          </a:solidFill>
          <a:latin typeface="+mn-lt"/>
          <a:ea typeface="+mn-ea"/>
          <a:cs typeface="+mn-cs"/>
        </a:defRPr>
      </a:lvl6pPr>
      <a:lvl7pPr marL="6195014" indent="-476540" algn="l" defTabSz="1906158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2" kern="1200">
          <a:solidFill>
            <a:schemeClr val="tx1"/>
          </a:solidFill>
          <a:latin typeface="+mn-lt"/>
          <a:ea typeface="+mn-ea"/>
          <a:cs typeface="+mn-cs"/>
        </a:defRPr>
      </a:lvl7pPr>
      <a:lvl8pPr marL="7148093" indent="-476540" algn="l" defTabSz="1906158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2" kern="1200">
          <a:solidFill>
            <a:schemeClr val="tx1"/>
          </a:solidFill>
          <a:latin typeface="+mn-lt"/>
          <a:ea typeface="+mn-ea"/>
          <a:cs typeface="+mn-cs"/>
        </a:defRPr>
      </a:lvl8pPr>
      <a:lvl9pPr marL="8101173" indent="-476540" algn="l" defTabSz="1906158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1pPr>
      <a:lvl2pPr marL="953079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2pPr>
      <a:lvl3pPr marL="1906158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3pPr>
      <a:lvl4pPr marL="2859237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4pPr>
      <a:lvl5pPr marL="3812316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5pPr>
      <a:lvl6pPr marL="4765396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6pPr>
      <a:lvl7pPr marL="5718475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7pPr>
      <a:lvl8pPr marL="6671554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8pPr>
      <a:lvl9pPr marL="7624633" algn="l" defTabSz="1906158" rtl="0" eaLnBrk="1" latinLnBrk="0" hangingPunct="1">
        <a:defRPr sz="37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78" userDrawn="1">
          <p15:clr>
            <a:srgbClr val="F26B43"/>
          </p15:clr>
        </p15:guide>
        <p15:guide id="2" orient="horz" pos="1545" userDrawn="1">
          <p15:clr>
            <a:srgbClr val="F26B43"/>
          </p15:clr>
        </p15:guide>
        <p15:guide id="3" orient="horz" pos="4398" userDrawn="1">
          <p15:clr>
            <a:srgbClr val="F26B43"/>
          </p15:clr>
        </p15:guide>
        <p15:guide id="4" orient="horz" pos="6207" userDrawn="1">
          <p15:clr>
            <a:srgbClr val="F26B43"/>
          </p15:clr>
        </p15:guide>
        <p15:guide id="5" orient="horz" pos="10419" userDrawn="1">
          <p15:clr>
            <a:srgbClr val="F26B43"/>
          </p15:clr>
        </p15:guide>
        <p15:guide id="6" orient="horz" pos="10917" userDrawn="1">
          <p15:clr>
            <a:srgbClr val="F26B43"/>
          </p15:clr>
        </p15:guide>
        <p15:guide id="7" orient="horz" pos="15144" userDrawn="1">
          <p15:clr>
            <a:srgbClr val="F26B43"/>
          </p15:clr>
        </p15:guide>
        <p15:guide id="8" orient="horz" pos="15648" userDrawn="1">
          <p15:clr>
            <a:srgbClr val="F26B43"/>
          </p15:clr>
        </p15:guide>
        <p15:guide id="9" orient="horz" pos="19851" userDrawn="1">
          <p15:clr>
            <a:srgbClr val="F26B43"/>
          </p15:clr>
        </p15:guide>
        <p15:guide id="10" orient="horz" pos="20355" userDrawn="1">
          <p15:clr>
            <a:srgbClr val="F26B43"/>
          </p15:clr>
        </p15:guide>
        <p15:guide id="11" orient="horz" pos="22083" userDrawn="1">
          <p15:clr>
            <a:srgbClr val="F26B43"/>
          </p15:clr>
        </p15:guide>
        <p15:guide id="12" pos="978" userDrawn="1">
          <p15:clr>
            <a:srgbClr val="F26B43"/>
          </p15:clr>
        </p15:guide>
        <p15:guide id="13" pos="7752" userDrawn="1">
          <p15:clr>
            <a:srgbClr val="F26B43"/>
          </p15:clr>
        </p15:guide>
        <p15:guide id="14" pos="4106" userDrawn="1">
          <p15:clr>
            <a:srgbClr val="F26B43"/>
          </p15:clr>
        </p15:guide>
        <p15:guide id="15" pos="4608" userDrawn="1">
          <p15:clr>
            <a:srgbClr val="F26B43"/>
          </p15:clr>
        </p15:guide>
        <p15:guide id="16" pos="8256" userDrawn="1">
          <p15:clr>
            <a:srgbClr val="F26B43"/>
          </p15:clr>
        </p15:guide>
        <p15:guide id="17" pos="11400" userDrawn="1">
          <p15:clr>
            <a:srgbClr val="F26B43"/>
          </p15:clr>
        </p15:guide>
        <p15:guide id="18" pos="11904" userDrawn="1">
          <p15:clr>
            <a:srgbClr val="F26B43"/>
          </p15:clr>
        </p15:guide>
        <p15:guide id="19" pos="150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12EEA359-8957-45DD-B57F-58AA9D467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747D9BC-76C2-4DD0-8C5B-0BD2ACAEF4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9D4AB4-AF5A-4DA5-A8DE-CD91034225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/>
              <a:t>Contact</a:t>
            </a:r>
          </a:p>
          <a:p>
            <a:r>
              <a:rPr lang="en-GB" dirty="0"/>
              <a:t>Name</a:t>
            </a:r>
          </a:p>
          <a:p>
            <a:r>
              <a:rPr lang="en-GB" dirty="0"/>
              <a:t>name.nameson@sus.no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DBF01D89-53D5-4F7F-B683-C5A10095988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16E904C-5C80-4D29-91B6-91815E7CDBF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4BC509F4-BF2E-42DC-A3B1-8FC38B94610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794E551-44CE-4619-8F37-A91C98C5CB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FE0BCDD-8B0F-436E-8207-F569E375CE7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78C9E91-EA60-4823-BBB7-BDC811317B3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CC9D87-A521-4B9B-8CE4-CD47682CEF95}"/>
              </a:ext>
            </a:extLst>
          </p:cNvPr>
          <p:cNvSpPr txBox="1"/>
          <p:nvPr/>
        </p:nvSpPr>
        <p:spPr>
          <a:xfrm>
            <a:off x="13134975" y="9893063"/>
            <a:ext cx="10753200" cy="6685200"/>
          </a:xfrm>
          <a:prstGeom prst="rect">
            <a:avLst/>
          </a:prstGeom>
          <a:noFill/>
        </p:spPr>
        <p:txBody>
          <a:bodyPr wrap="square" lIns="0" tIns="468000" rIns="0" bIns="0" rtlCol="0">
            <a:noAutofit/>
          </a:bodyPr>
          <a:lstStyle/>
          <a:p>
            <a:r>
              <a:rPr lang="en-GB" sz="5000" b="1" dirty="0" err="1"/>
              <a:t>Tittel</a:t>
            </a:r>
            <a:r>
              <a:rPr lang="en-GB" sz="5000" b="1" dirty="0"/>
              <a:t> 3: 50 </a:t>
            </a:r>
            <a:r>
              <a:rPr lang="en-GB" sz="5000" b="1" dirty="0" err="1"/>
              <a:t>pt</a:t>
            </a:r>
            <a:r>
              <a:rPr lang="en-GB" sz="5000" b="1" dirty="0"/>
              <a:t>, </a:t>
            </a:r>
            <a:r>
              <a:rPr lang="en-GB" sz="5000" b="1" dirty="0" err="1"/>
              <a:t>linjeavstand</a:t>
            </a:r>
            <a:r>
              <a:rPr lang="en-GB" sz="5000" b="1" dirty="0"/>
              <a:t> 60 </a:t>
            </a:r>
            <a:r>
              <a:rPr lang="en-GB" sz="5000" b="1" dirty="0" err="1"/>
              <a:t>pt</a:t>
            </a:r>
            <a:r>
              <a:rPr lang="en-GB" sz="5000" b="1" dirty="0"/>
              <a:t> </a:t>
            </a:r>
            <a:r>
              <a:rPr lang="en-GB" sz="5000" b="1" dirty="0" err="1"/>
              <a:t>Luptatinvel</a:t>
            </a:r>
            <a:r>
              <a:rPr lang="en-GB" sz="5000" b="1" dirty="0"/>
              <a:t> </a:t>
            </a:r>
            <a:r>
              <a:rPr lang="en-GB" sz="5000" b="1" dirty="0" err="1"/>
              <a:t>imil</a:t>
            </a:r>
            <a:r>
              <a:rPr lang="en-GB" sz="5000" b="1" dirty="0"/>
              <a:t> il es </a:t>
            </a:r>
            <a:r>
              <a:rPr lang="en-GB" sz="5000" b="1" dirty="0" err="1"/>
              <a:t>aut</a:t>
            </a:r>
            <a:r>
              <a:rPr lang="en-GB" sz="5000" b="1" dirty="0"/>
              <a:t> </a:t>
            </a:r>
            <a:r>
              <a:rPr lang="en-GB" sz="5000" b="1" dirty="0" err="1"/>
              <a:t>ut</a:t>
            </a:r>
            <a:r>
              <a:rPr lang="en-GB" sz="5000" b="1" dirty="0"/>
              <a:t> </a:t>
            </a:r>
            <a:r>
              <a:rPr lang="en-GB" sz="5000" b="1" dirty="0" err="1"/>
              <a:t>quam</a:t>
            </a:r>
            <a:endParaRPr lang="en-GB" sz="5000" b="1" dirty="0"/>
          </a:p>
          <a:p>
            <a:endParaRPr lang="en-GB" sz="3000" b="1" dirty="0"/>
          </a:p>
          <a:p>
            <a:r>
              <a:rPr lang="en-GB" sz="3000" b="1" dirty="0"/>
              <a:t>Ingress 30pt, </a:t>
            </a:r>
            <a:r>
              <a:rPr lang="en-GB" sz="3000" dirty="0"/>
              <a:t>36 </a:t>
            </a:r>
            <a:r>
              <a:rPr lang="en-GB" sz="3000" dirty="0" err="1"/>
              <a:t>avstand</a:t>
            </a:r>
            <a:r>
              <a:rPr lang="en-GB" sz="3000" dirty="0"/>
              <a:t>. </a:t>
            </a:r>
            <a:r>
              <a:rPr lang="en-GB" sz="3000" dirty="0" err="1"/>
              <a:t>volestium</a:t>
            </a:r>
            <a:r>
              <a:rPr lang="en-GB" sz="3000" dirty="0"/>
              <a:t> </a:t>
            </a:r>
            <a:r>
              <a:rPr lang="en-GB" sz="3000" dirty="0" err="1"/>
              <a:t>invel</a:t>
            </a:r>
            <a:r>
              <a:rPr lang="en-GB" sz="3000" dirty="0"/>
              <a:t> </a:t>
            </a:r>
            <a:r>
              <a:rPr lang="en-GB" sz="3000" dirty="0" err="1"/>
              <a:t>maio</a:t>
            </a:r>
            <a:r>
              <a:rPr lang="en-GB" sz="3000" dirty="0"/>
              <a:t> dolent</a:t>
            </a:r>
          </a:p>
          <a:p>
            <a:r>
              <a:rPr lang="en-GB" sz="3000" dirty="0" err="1"/>
              <a:t>faccullabo</a:t>
            </a:r>
            <a:r>
              <a:rPr lang="en-GB" sz="3000" dirty="0"/>
              <a:t>. </a:t>
            </a:r>
            <a:r>
              <a:rPr lang="en-GB" sz="3000" dirty="0" err="1"/>
              <a:t>Eheniendit</a:t>
            </a:r>
            <a:r>
              <a:rPr lang="en-GB" sz="3000" dirty="0"/>
              <a:t> </a:t>
            </a:r>
            <a:r>
              <a:rPr lang="en-GB" sz="3000" dirty="0" err="1"/>
              <a:t>quiae</a:t>
            </a:r>
            <a:r>
              <a:rPr lang="en-GB" sz="3000" dirty="0"/>
              <a:t>. Sunt </a:t>
            </a:r>
            <a:r>
              <a:rPr lang="en-GB" sz="3000" dirty="0" err="1"/>
              <a:t>exeratesti</a:t>
            </a:r>
            <a:r>
              <a:rPr lang="en-GB" sz="3000" dirty="0"/>
              <a:t> </a:t>
            </a:r>
            <a:r>
              <a:rPr lang="en-GB" sz="3000" dirty="0" err="1"/>
              <a:t>accum</a:t>
            </a:r>
            <a:r>
              <a:rPr lang="en-GB" sz="3000" dirty="0"/>
              <a:t> </a:t>
            </a:r>
            <a:r>
              <a:rPr lang="en-GB" sz="3000" dirty="0" err="1"/>
              <a:t>fugitae</a:t>
            </a:r>
            <a:endParaRPr lang="en-GB" sz="3000" dirty="0"/>
          </a:p>
          <a:p>
            <a:r>
              <a:rPr lang="en-GB" sz="3000" dirty="0"/>
              <a:t>prat </a:t>
            </a:r>
            <a:r>
              <a:rPr lang="en-GB" sz="3000" dirty="0" err="1"/>
              <a:t>omniae</a:t>
            </a:r>
            <a:r>
              <a:rPr lang="en-GB" sz="3000" dirty="0"/>
              <a:t> </a:t>
            </a:r>
            <a:r>
              <a:rPr lang="en-GB" sz="3000" dirty="0" err="1"/>
              <a:t>inctorro</a:t>
            </a:r>
            <a:r>
              <a:rPr lang="en-GB" sz="3000" dirty="0"/>
              <a:t> </a:t>
            </a:r>
            <a:r>
              <a:rPr lang="en-GB" sz="3000" dirty="0" err="1"/>
              <a:t>quas</a:t>
            </a:r>
            <a:r>
              <a:rPr lang="en-GB" sz="3000" dirty="0"/>
              <a:t> </a:t>
            </a:r>
            <a:r>
              <a:rPr lang="en-GB" sz="3000" dirty="0" err="1"/>
              <a:t>debitat</a:t>
            </a:r>
            <a:r>
              <a:rPr lang="en-GB" sz="3000" dirty="0"/>
              <a:t> </a:t>
            </a:r>
            <a:r>
              <a:rPr lang="en-GB" sz="3000" dirty="0" err="1"/>
              <a:t>iasperro</a:t>
            </a:r>
            <a:r>
              <a:rPr lang="en-GB" sz="3000" dirty="0"/>
              <a:t> </a:t>
            </a:r>
            <a:r>
              <a:rPr lang="en-GB" sz="3000" dirty="0" err="1"/>
              <a:t>commolor</a:t>
            </a:r>
            <a:endParaRPr lang="en-GB" sz="3000" dirty="0"/>
          </a:p>
          <a:p>
            <a:r>
              <a:rPr lang="en-GB" sz="3000" dirty="0" err="1"/>
              <a:t>sundigendi</a:t>
            </a:r>
            <a:r>
              <a:rPr lang="en-GB" sz="3000" dirty="0"/>
              <a:t> </a:t>
            </a:r>
            <a:r>
              <a:rPr lang="en-GB" sz="3000" dirty="0" err="1"/>
              <a:t>dendebis</a:t>
            </a:r>
            <a:r>
              <a:rPr lang="en-GB" sz="3000" dirty="0"/>
              <a:t> </a:t>
            </a:r>
            <a:r>
              <a:rPr lang="en-GB" sz="3000" dirty="0" err="1"/>
              <a:t>ati</a:t>
            </a:r>
            <a:r>
              <a:rPr lang="en-GB" sz="3000" dirty="0"/>
              <a:t> </a:t>
            </a:r>
            <a:r>
              <a:rPr lang="en-GB" sz="3000" dirty="0" err="1"/>
              <a:t>reptati</a:t>
            </a:r>
            <a:r>
              <a:rPr lang="en-GB" sz="3000" dirty="0"/>
              <a:t> </a:t>
            </a:r>
            <a:r>
              <a:rPr lang="en-GB" sz="3000" dirty="0" err="1"/>
              <a:t>occae</a:t>
            </a:r>
            <a:r>
              <a:rPr lang="en-GB" sz="3000" dirty="0"/>
              <a:t> non </a:t>
            </a:r>
            <a:r>
              <a:rPr lang="en-GB" sz="3000" dirty="0" err="1"/>
              <a:t>ea</a:t>
            </a:r>
            <a:r>
              <a:rPr lang="en-GB" sz="3000" dirty="0"/>
              <a:t> in </a:t>
            </a:r>
            <a:r>
              <a:rPr lang="en-GB" sz="3000" dirty="0" err="1"/>
              <a:t>eatus</a:t>
            </a:r>
            <a:endParaRPr lang="en-GB" sz="3000" dirty="0"/>
          </a:p>
          <a:p>
            <a:r>
              <a:rPr lang="en-GB" sz="3000" dirty="0" err="1"/>
              <a:t>Occaerferum</a:t>
            </a:r>
            <a:r>
              <a:rPr lang="en-GB" sz="3000" dirty="0"/>
              <a:t> </a:t>
            </a:r>
            <a:r>
              <a:rPr lang="en-GB" sz="3000" dirty="0" err="1"/>
              <a:t>eatemolorro</a:t>
            </a:r>
            <a:r>
              <a:rPr lang="en-GB" sz="3000" dirty="0"/>
              <a:t> </a:t>
            </a:r>
            <a:r>
              <a:rPr lang="en-GB" sz="3000" dirty="0" err="1"/>
              <a:t>elit</a:t>
            </a:r>
            <a:r>
              <a:rPr lang="en-GB" sz="3000" dirty="0"/>
              <a:t> </a:t>
            </a:r>
            <a:r>
              <a:rPr lang="en-GB" sz="3000" dirty="0" err="1"/>
              <a:t>desecus</a:t>
            </a:r>
            <a:r>
              <a:rPr lang="en-GB" sz="3000" dirty="0"/>
              <a:t> </a:t>
            </a:r>
            <a:r>
              <a:rPr lang="en-GB" sz="3000" dirty="0" err="1"/>
              <a:t>cilluptas</a:t>
            </a:r>
            <a:r>
              <a:rPr lang="en-GB" sz="3000" dirty="0"/>
              <a:t> </a:t>
            </a:r>
            <a:r>
              <a:rPr lang="en-GB" sz="3000" dirty="0" err="1"/>
              <a:t>rerovid</a:t>
            </a:r>
            <a:endParaRPr lang="en-GB" sz="3000" dirty="0"/>
          </a:p>
          <a:p>
            <a:r>
              <a:rPr lang="en-GB" sz="3000" dirty="0" err="1"/>
              <a:t>ucipsa</a:t>
            </a:r>
            <a:r>
              <a:rPr lang="en-GB" sz="3000" dirty="0"/>
              <a:t> </a:t>
            </a:r>
            <a:r>
              <a:rPr lang="en-GB" sz="3000" dirty="0" err="1"/>
              <a:t>quae</a:t>
            </a:r>
            <a:r>
              <a:rPr lang="en-GB" sz="3000" dirty="0"/>
              <a:t> pre </a:t>
            </a:r>
            <a:r>
              <a:rPr lang="en-GB" sz="3000" dirty="0" err="1"/>
              <a:t>dolor</a:t>
            </a:r>
            <a:r>
              <a:rPr lang="en-GB" sz="3000" dirty="0"/>
              <a:t> rem res </a:t>
            </a:r>
            <a:r>
              <a:rPr lang="en-GB" sz="3000" dirty="0" err="1"/>
              <a:t>ut</a:t>
            </a:r>
            <a:r>
              <a:rPr lang="en-GB" sz="3000" dirty="0"/>
              <a:t> </a:t>
            </a:r>
            <a:r>
              <a:rPr lang="en-GB" sz="3000" dirty="0" err="1"/>
              <a:t>porio</a:t>
            </a:r>
            <a:r>
              <a:rPr lang="en-GB" sz="3000" dirty="0"/>
              <a:t> </a:t>
            </a:r>
            <a:r>
              <a:rPr lang="en-GB" sz="3000" dirty="0" err="1"/>
              <a:t>omnihit</a:t>
            </a:r>
            <a:r>
              <a:rPr lang="en-GB" sz="3000" dirty="0"/>
              <a:t> qui </a:t>
            </a:r>
            <a:r>
              <a:rPr lang="en-GB" sz="3000" dirty="0" err="1"/>
              <a:t>quaspelit</a:t>
            </a:r>
            <a:endParaRPr lang="en-GB" sz="3000" dirty="0"/>
          </a:p>
          <a:p>
            <a:r>
              <a:rPr lang="en-GB" sz="3000" dirty="0"/>
              <a:t>pa </a:t>
            </a:r>
            <a:r>
              <a:rPr lang="en-GB" sz="3000" dirty="0" err="1"/>
              <a:t>pellicae</a:t>
            </a:r>
            <a:r>
              <a:rPr lang="en-GB" sz="3000" dirty="0"/>
              <a:t> </a:t>
            </a:r>
            <a:r>
              <a:rPr lang="en-GB" sz="3000" dirty="0" err="1"/>
              <a:t>doluptae</a:t>
            </a:r>
            <a:r>
              <a:rPr lang="en-GB" sz="3000" dirty="0"/>
              <a:t> </a:t>
            </a:r>
            <a:r>
              <a:rPr lang="en-GB" sz="3000" dirty="0" err="1"/>
              <a:t>nimolupta</a:t>
            </a:r>
            <a:r>
              <a:rPr lang="en-GB" sz="3000" dirty="0"/>
              <a:t> </a:t>
            </a:r>
            <a:r>
              <a:rPr lang="en-GB" sz="3000" dirty="0" err="1"/>
              <a:t>quia</a:t>
            </a:r>
            <a:r>
              <a:rPr lang="en-GB" sz="3000" dirty="0"/>
              <a:t> </a:t>
            </a:r>
            <a:r>
              <a:rPr lang="en-GB" sz="3000" dirty="0" err="1"/>
              <a:t>volores</a:t>
            </a:r>
            <a:r>
              <a:rPr lang="en-GB" sz="3000" dirty="0"/>
              <a:t> </a:t>
            </a:r>
            <a:r>
              <a:rPr lang="en-GB" sz="3000" dirty="0" err="1"/>
              <a:t>tionsent</a:t>
            </a:r>
            <a:r>
              <a:rPr lang="en-GB" sz="3000" dirty="0"/>
              <a:t> et,</a:t>
            </a:r>
          </a:p>
          <a:p>
            <a:r>
              <a:rPr lang="en-GB" sz="3000" dirty="0" err="1"/>
              <a:t>commod</a:t>
            </a:r>
            <a:r>
              <a:rPr lang="en-GB" sz="3000" dirty="0"/>
              <a:t> </a:t>
            </a:r>
            <a:r>
              <a:rPr lang="en-GB" sz="3000" dirty="0" err="1"/>
              <a:t>quidebis</a:t>
            </a:r>
            <a:r>
              <a:rPr lang="en-GB" sz="3000" dirty="0"/>
              <a:t> con et </a:t>
            </a:r>
            <a:r>
              <a:rPr lang="en-GB" sz="3000" dirty="0" err="1"/>
              <a:t>officto</a:t>
            </a:r>
            <a:r>
              <a:rPr lang="en-GB" sz="3000" dirty="0"/>
              <a:t> </a:t>
            </a:r>
            <a:r>
              <a:rPr lang="en-GB" sz="3000" dirty="0" err="1"/>
              <a:t>doloreriam</a:t>
            </a:r>
            <a:r>
              <a:rPr lang="en-GB" sz="3000" dirty="0"/>
              <a:t>, </a:t>
            </a:r>
            <a:r>
              <a:rPr lang="en-GB" sz="3000" dirty="0" err="1"/>
              <a:t>ero</a:t>
            </a:r>
            <a:r>
              <a:rPr lang="en-GB" sz="3000" dirty="0"/>
              <a:t> </a:t>
            </a:r>
            <a:r>
              <a:rPr lang="en-GB" sz="3000" dirty="0" err="1"/>
              <a:t>estiunt</a:t>
            </a:r>
            <a:endParaRPr lang="en-GB" sz="3000" dirty="0"/>
          </a:p>
          <a:p>
            <a:r>
              <a:rPr lang="en-GB" sz="3000" dirty="0" err="1"/>
              <a:t>labPos</a:t>
            </a:r>
            <a:r>
              <a:rPr lang="en-GB" sz="3000" dirty="0"/>
              <a:t> et </a:t>
            </a:r>
            <a:r>
              <a:rPr lang="en-GB" sz="3000" dirty="0" err="1"/>
              <a:t>ea</a:t>
            </a:r>
            <a:r>
              <a:rPr lang="en-GB" sz="3000" dirty="0"/>
              <a:t> qui </a:t>
            </a:r>
            <a:r>
              <a:rPr lang="en-GB" sz="3000" dirty="0" err="1"/>
              <a:t>dolores</a:t>
            </a:r>
            <a:r>
              <a:rPr lang="en-GB" sz="3000" dirty="0"/>
              <a:t> sit, et </a:t>
            </a:r>
            <a:r>
              <a:rPr lang="en-GB" sz="3000" dirty="0" err="1"/>
              <a:t>exped</a:t>
            </a:r>
            <a:r>
              <a:rPr lang="en-GB" sz="3000" dirty="0"/>
              <a:t> </a:t>
            </a:r>
            <a:r>
              <a:rPr lang="en-GB" sz="3000" dirty="0" err="1"/>
              <a:t>ea</a:t>
            </a:r>
            <a:r>
              <a:rPr lang="en-GB" sz="3000" dirty="0"/>
              <a:t> </a:t>
            </a:r>
            <a:r>
              <a:rPr lang="en-GB" sz="3000" dirty="0" err="1"/>
              <a:t>serrovidunt</a:t>
            </a:r>
            <a:r>
              <a:rPr lang="en-GB" sz="3000" dirty="0"/>
              <a:t> 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405F14-00D6-4067-B1B7-0B4710B5C2CA}"/>
              </a:ext>
            </a:extLst>
          </p:cNvPr>
          <p:cNvSpPr txBox="1"/>
          <p:nvPr/>
        </p:nvSpPr>
        <p:spPr>
          <a:xfrm>
            <a:off x="1539875" y="17361925"/>
            <a:ext cx="10753200" cy="6685200"/>
          </a:xfrm>
          <a:prstGeom prst="rect">
            <a:avLst/>
          </a:prstGeom>
          <a:noFill/>
        </p:spPr>
        <p:txBody>
          <a:bodyPr wrap="square" lIns="0" tIns="468000" rIns="0" bIns="0" rtlCol="0">
            <a:noAutofit/>
          </a:bodyPr>
          <a:lstStyle/>
          <a:p>
            <a:r>
              <a:rPr lang="en-GB" sz="5000" b="1"/>
              <a:t>Tittel 3: 50 pt, linjeavstand 60 pt Luptatinvel imil il es aut ut quam</a:t>
            </a:r>
          </a:p>
          <a:p>
            <a:endParaRPr lang="en-GB" sz="3000" b="1"/>
          </a:p>
          <a:p>
            <a:r>
              <a:rPr lang="en-GB" sz="3000" b="1"/>
              <a:t>Ingress 30pt, </a:t>
            </a:r>
            <a:r>
              <a:rPr lang="en-GB" sz="3000"/>
              <a:t>36 avstand. volestium invel maio dolent</a:t>
            </a:r>
          </a:p>
          <a:p>
            <a:r>
              <a:rPr lang="en-GB" sz="3000"/>
              <a:t>faccullabo. Eheniendit quiae. Sunt exeratesti accum fugitae</a:t>
            </a:r>
          </a:p>
          <a:p>
            <a:r>
              <a:rPr lang="en-GB" sz="3000"/>
              <a:t>prat omniae inctorro quas debitat iasperro commolor</a:t>
            </a:r>
          </a:p>
          <a:p>
            <a:r>
              <a:rPr lang="en-GB" sz="3000"/>
              <a:t>sundigendi dendebis ati reptati occae non ea in eatus</a:t>
            </a:r>
          </a:p>
          <a:p>
            <a:r>
              <a:rPr lang="en-GB" sz="3000"/>
              <a:t>Occaerferum eatemolorro elit desecus cilluptas rerovid</a:t>
            </a:r>
          </a:p>
          <a:p>
            <a:r>
              <a:rPr lang="en-GB" sz="3000"/>
              <a:t>ucipsa quae pre dolor rem res ut porio omnihit qui quaspelit</a:t>
            </a:r>
          </a:p>
          <a:p>
            <a:r>
              <a:rPr lang="en-GB" sz="3000"/>
              <a:t>pa pellicae doluptae nimolupta quia volores tionsent et,</a:t>
            </a:r>
          </a:p>
          <a:p>
            <a:r>
              <a:rPr lang="en-GB" sz="3000"/>
              <a:t>commod quidebis con et officto doloreriam, ero estiunt</a:t>
            </a:r>
          </a:p>
          <a:p>
            <a:r>
              <a:rPr lang="en-GB" sz="3000"/>
              <a:t>labPos et ea qui dolores sit, et exped ea serrovidunt am</a:t>
            </a:r>
            <a:endParaRPr lang="en-GB" sz="3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81E50F-F4E7-416E-99CD-E5C4D3528549}"/>
              </a:ext>
            </a:extLst>
          </p:cNvPr>
          <p:cNvSpPr txBox="1"/>
          <p:nvPr/>
        </p:nvSpPr>
        <p:spPr>
          <a:xfrm>
            <a:off x="13134975" y="24841200"/>
            <a:ext cx="10753200" cy="6685200"/>
          </a:xfrm>
          <a:prstGeom prst="rect">
            <a:avLst/>
          </a:prstGeom>
          <a:noFill/>
        </p:spPr>
        <p:txBody>
          <a:bodyPr wrap="square" lIns="0" tIns="468000" rIns="0" bIns="0" rtlCol="0">
            <a:noAutofit/>
          </a:bodyPr>
          <a:lstStyle/>
          <a:p>
            <a:r>
              <a:rPr lang="en-GB" sz="5000" b="1"/>
              <a:t>Tittel 3: 50 pt, linjeavstand 60 pt Luptatinvel imil il es aut ut quam</a:t>
            </a:r>
          </a:p>
          <a:p>
            <a:endParaRPr lang="en-GB" sz="3000" b="1"/>
          </a:p>
          <a:p>
            <a:r>
              <a:rPr lang="en-GB" sz="3000" b="1"/>
              <a:t>Ingress 30pt, </a:t>
            </a:r>
            <a:r>
              <a:rPr lang="en-GB" sz="3000"/>
              <a:t>36 avstand. volestium invel maio dolent</a:t>
            </a:r>
          </a:p>
          <a:p>
            <a:r>
              <a:rPr lang="en-GB" sz="3000"/>
              <a:t>faccullabo. Eheniendit quiae. Sunt exeratesti accum fugitae</a:t>
            </a:r>
          </a:p>
          <a:p>
            <a:r>
              <a:rPr lang="en-GB" sz="3000"/>
              <a:t>prat omniae inctorro quas debitat iasperro commolor</a:t>
            </a:r>
          </a:p>
          <a:p>
            <a:r>
              <a:rPr lang="en-GB" sz="3000"/>
              <a:t>sundigendi dendebis ati reptati occae non ea in eatus</a:t>
            </a:r>
          </a:p>
          <a:p>
            <a:r>
              <a:rPr lang="en-GB" sz="3000"/>
              <a:t>Occaerferum eatemolorro elit desecus cilluptas rerovid</a:t>
            </a:r>
          </a:p>
          <a:p>
            <a:r>
              <a:rPr lang="en-GB" sz="3000"/>
              <a:t>ucipsa quae pre dolor rem res ut porio omnihit qui quaspelit</a:t>
            </a:r>
          </a:p>
          <a:p>
            <a:r>
              <a:rPr lang="en-GB" sz="3000"/>
              <a:t>pa pellicae doluptae nimolupta quia volores tionsent et,</a:t>
            </a:r>
          </a:p>
          <a:p>
            <a:r>
              <a:rPr lang="en-GB" sz="3000"/>
              <a:t>commod quidebis con et officto doloreriam, ero estiunt</a:t>
            </a:r>
          </a:p>
          <a:p>
            <a:r>
              <a:rPr lang="en-GB" sz="3000"/>
              <a:t>labPos et ea qui dolores sit, et exped ea serrovidunt am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1326489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AC15C7-D038-494D-9F0E-9D36FF423F5C}"/>
              </a:ext>
            </a:extLst>
          </p:cNvPr>
          <p:cNvSpPr txBox="1"/>
          <p:nvPr/>
        </p:nvSpPr>
        <p:spPr>
          <a:xfrm>
            <a:off x="13122274" y="9853613"/>
            <a:ext cx="4975226" cy="6686550"/>
          </a:xfrm>
          <a:prstGeom prst="rect">
            <a:avLst/>
          </a:prstGeom>
          <a:solidFill>
            <a:schemeClr val="accent1"/>
          </a:solidFill>
        </p:spPr>
        <p:txBody>
          <a:bodyPr wrap="square" lIns="468000" tIns="468000" rIns="468000" bIns="468000" rtlCol="0">
            <a:noAutofit/>
          </a:bodyPr>
          <a:lstStyle/>
          <a:p>
            <a:pPr>
              <a:spcAft>
                <a:spcPts val="1800"/>
              </a:spcAft>
            </a:pPr>
            <a:r>
              <a:rPr lang="en-GB" sz="4000" b="1">
                <a:solidFill>
                  <a:schemeClr val="bg1"/>
                </a:solidFill>
              </a:rPr>
              <a:t>Tittel 4: 40 pt</a:t>
            </a:r>
          </a:p>
          <a:p>
            <a:r>
              <a:rPr lang="en-GB" sz="2200">
                <a:solidFill>
                  <a:schemeClr val="bg1"/>
                </a:solidFill>
              </a:rPr>
              <a:t>Brødtekst 22 pt. 26 pt linjeavstand</a:t>
            </a:r>
          </a:p>
          <a:p>
            <a:br>
              <a:rPr lang="en-GB" sz="2200">
                <a:solidFill>
                  <a:schemeClr val="bg1"/>
                </a:solidFill>
              </a:rPr>
            </a:br>
            <a:r>
              <a:rPr lang="en-GB" sz="220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200">
                <a:solidFill>
                  <a:schemeClr val="bg1"/>
                </a:solidFill>
              </a:rPr>
            </a:br>
            <a:endParaRPr lang="en-GB" sz="2200">
              <a:solidFill>
                <a:schemeClr val="bg1"/>
              </a:solidFill>
            </a:endParaRPr>
          </a:p>
          <a:p>
            <a:r>
              <a:rPr lang="en-GB" sz="220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A40E4B-6792-4D58-AB09-4463C171C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C8DE2-EE72-412A-80FF-FC9938BBAA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250D0-61D4-4591-B8D9-C2EC7C49E2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/>
              <a:t>Contact</a:t>
            </a:r>
          </a:p>
          <a:p>
            <a:r>
              <a:rPr lang="en-GB" dirty="0"/>
              <a:t>Name</a:t>
            </a:r>
          </a:p>
          <a:p>
            <a:r>
              <a:rPr lang="en-GB" dirty="0"/>
              <a:t>name.nameson@sus.no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A61811-75D2-473A-94BD-FB9B16DFBCD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A5CC5D4-DBC4-4295-A452-08DFF075A8E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48A1237-6E9F-439B-AB51-B48B79CDF13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D334226-D659-454E-938A-0F1CF2F9FCB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3524A2D-2BA0-401F-8FCD-33CFA83EF9C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5C80CE2-3B39-4561-8102-73F0A3B73C0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28613C-FF26-4574-90A5-FF4E9DC9D4B7}"/>
              </a:ext>
            </a:extLst>
          </p:cNvPr>
          <p:cNvSpPr txBox="1"/>
          <p:nvPr/>
        </p:nvSpPr>
        <p:spPr>
          <a:xfrm>
            <a:off x="18926174" y="9853613"/>
            <a:ext cx="4975226" cy="6686550"/>
          </a:xfrm>
          <a:prstGeom prst="rect">
            <a:avLst/>
          </a:prstGeom>
          <a:solidFill>
            <a:schemeClr val="accent4"/>
          </a:solidFill>
        </p:spPr>
        <p:txBody>
          <a:bodyPr wrap="square" lIns="468000" tIns="468000" rIns="468000" bIns="468000" rtlCol="0">
            <a:noAutofit/>
          </a:bodyPr>
          <a:lstStyle/>
          <a:p>
            <a:pPr>
              <a:spcAft>
                <a:spcPts val="1800"/>
              </a:spcAft>
            </a:pPr>
            <a:r>
              <a:rPr lang="en-GB" sz="4000" b="1"/>
              <a:t>Tittel 4: 40 pt</a:t>
            </a:r>
          </a:p>
          <a:p>
            <a:r>
              <a:rPr lang="en-GB" sz="2200"/>
              <a:t>Brødtekst </a:t>
            </a:r>
            <a:r>
              <a:rPr lang="en-GB" sz="2200" dirty="0"/>
              <a:t>22 pt. 26 </a:t>
            </a:r>
            <a:r>
              <a:rPr lang="en-GB" sz="2200" dirty="0" err="1"/>
              <a:t>pt</a:t>
            </a:r>
            <a:r>
              <a:rPr lang="en-GB" sz="2200" dirty="0"/>
              <a:t> </a:t>
            </a:r>
            <a:r>
              <a:rPr lang="en-GB" sz="2200" dirty="0" err="1"/>
              <a:t>linjeavstand</a:t>
            </a:r>
            <a:endParaRPr lang="en-GB" sz="2200" dirty="0"/>
          </a:p>
          <a:p>
            <a:br>
              <a:rPr lang="en-GB" sz="2200" dirty="0"/>
            </a:br>
            <a:r>
              <a:rPr lang="en-GB" sz="2200" dirty="0"/>
              <a:t>The overall aim of this study will be to provide new insight into using TMF in nutritional care for persons with dementia and dysphagia living in care homes.</a:t>
            </a:r>
            <a:br>
              <a:rPr lang="en-GB" sz="2200" dirty="0"/>
            </a:br>
            <a:endParaRPr lang="en-GB" sz="2200" dirty="0"/>
          </a:p>
          <a:p>
            <a:r>
              <a:rPr lang="en-GB" sz="2200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0FEE78-D1DE-45D5-80BB-E1A0FC4AC194}"/>
              </a:ext>
            </a:extLst>
          </p:cNvPr>
          <p:cNvSpPr txBox="1"/>
          <p:nvPr/>
        </p:nvSpPr>
        <p:spPr>
          <a:xfrm>
            <a:off x="13122274" y="17361925"/>
            <a:ext cx="4975226" cy="6686550"/>
          </a:xfrm>
          <a:prstGeom prst="rect">
            <a:avLst/>
          </a:prstGeom>
          <a:solidFill>
            <a:schemeClr val="accent2"/>
          </a:solidFill>
        </p:spPr>
        <p:txBody>
          <a:bodyPr wrap="square" lIns="468000" tIns="468000" rIns="468000" bIns="468000" rtlCol="0">
            <a:noAutofit/>
          </a:bodyPr>
          <a:lstStyle/>
          <a:p>
            <a:pPr>
              <a:spcAft>
                <a:spcPts val="1800"/>
              </a:spcAft>
            </a:pPr>
            <a:r>
              <a:rPr lang="en-GB" sz="4000" b="1"/>
              <a:t>Tittel 4: 40 pt</a:t>
            </a:r>
          </a:p>
          <a:p>
            <a:r>
              <a:rPr lang="en-GB" sz="2200"/>
              <a:t>Brødtekst </a:t>
            </a:r>
            <a:r>
              <a:rPr lang="en-GB" sz="2200" dirty="0"/>
              <a:t>22 pt. 26 </a:t>
            </a:r>
            <a:r>
              <a:rPr lang="en-GB" sz="2200" dirty="0" err="1"/>
              <a:t>pt</a:t>
            </a:r>
            <a:r>
              <a:rPr lang="en-GB" sz="2200" dirty="0"/>
              <a:t> </a:t>
            </a:r>
            <a:r>
              <a:rPr lang="en-GB" sz="2200" dirty="0" err="1"/>
              <a:t>linjeavstand</a:t>
            </a:r>
            <a:endParaRPr lang="en-GB" sz="2200" dirty="0"/>
          </a:p>
          <a:p>
            <a:br>
              <a:rPr lang="en-GB" sz="2200" dirty="0"/>
            </a:br>
            <a:r>
              <a:rPr lang="en-GB" sz="2200" dirty="0"/>
              <a:t>The overall aim of this study will be to provide new insight into using TMF in nutritional care for persons with dementia and dysphagia living in care homes.</a:t>
            </a:r>
            <a:br>
              <a:rPr lang="en-GB" sz="2200" dirty="0"/>
            </a:br>
            <a:endParaRPr lang="en-GB" sz="2200" dirty="0"/>
          </a:p>
          <a:p>
            <a:r>
              <a:rPr lang="en-GB" sz="2200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8902D14-D06C-4561-9BB5-400F004E6564}"/>
              </a:ext>
            </a:extLst>
          </p:cNvPr>
          <p:cNvSpPr txBox="1"/>
          <p:nvPr/>
        </p:nvSpPr>
        <p:spPr>
          <a:xfrm>
            <a:off x="18900774" y="17361925"/>
            <a:ext cx="4975226" cy="6686550"/>
          </a:xfrm>
          <a:prstGeom prst="rect">
            <a:avLst/>
          </a:prstGeom>
          <a:solidFill>
            <a:schemeClr val="accent3"/>
          </a:solidFill>
        </p:spPr>
        <p:txBody>
          <a:bodyPr wrap="square" lIns="468000" tIns="468000" rIns="468000" bIns="468000" rtlCol="0">
            <a:noAutofit/>
          </a:bodyPr>
          <a:lstStyle/>
          <a:p>
            <a:pPr>
              <a:spcAft>
                <a:spcPts val="1800"/>
              </a:spcAft>
            </a:pPr>
            <a:r>
              <a:rPr lang="en-GB" sz="4000" b="1">
                <a:solidFill>
                  <a:schemeClr val="bg1"/>
                </a:solidFill>
              </a:rPr>
              <a:t>Tittel 4: 40 pt</a:t>
            </a:r>
          </a:p>
          <a:p>
            <a:r>
              <a:rPr lang="en-GB" sz="2200">
                <a:solidFill>
                  <a:schemeClr val="bg1"/>
                </a:solidFill>
              </a:rPr>
              <a:t>Brødtekst </a:t>
            </a:r>
            <a:r>
              <a:rPr lang="en-GB" sz="2200" dirty="0">
                <a:solidFill>
                  <a:schemeClr val="bg1"/>
                </a:solidFill>
              </a:rPr>
              <a:t>22 pt. 26 </a:t>
            </a:r>
            <a:r>
              <a:rPr lang="en-GB" sz="2200" dirty="0" err="1">
                <a:solidFill>
                  <a:schemeClr val="bg1"/>
                </a:solidFill>
              </a:rPr>
              <a:t>pt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linjeavstand</a:t>
            </a:r>
            <a:endParaRPr lang="en-GB" sz="2200" dirty="0">
              <a:solidFill>
                <a:schemeClr val="bg1"/>
              </a:solidFill>
            </a:endParaRPr>
          </a:p>
          <a:p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r>
              <a:rPr lang="en-GB" sz="2200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</p:spTree>
    <p:extLst>
      <p:ext uri="{BB962C8B-B14F-4D97-AF65-F5344CB8AC3E}">
        <p14:creationId xmlns:p14="http://schemas.microsoft.com/office/powerpoint/2010/main" val="662130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3E0D9-CA3E-4895-9E6B-22F354EE8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CA04B-531C-464F-AEFA-C69BA8F72A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CD50AC-BB75-4D14-8E46-72C9F2FE714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/>
              <a:t>Contact</a:t>
            </a:r>
          </a:p>
          <a:p>
            <a:r>
              <a:rPr lang="en-GB" dirty="0"/>
              <a:t>Name</a:t>
            </a:r>
          </a:p>
          <a:p>
            <a:r>
              <a:rPr lang="en-GB" dirty="0"/>
              <a:t>name.nameson@sus.no</a:t>
            </a:r>
          </a:p>
        </p:txBody>
      </p:sp>
    </p:spTree>
    <p:extLst>
      <p:ext uri="{BB962C8B-B14F-4D97-AF65-F5344CB8AC3E}">
        <p14:creationId xmlns:p14="http://schemas.microsoft.com/office/powerpoint/2010/main" val="170752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C8D2-BB1C-49D3-9A97-54D6DC9DF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127A05-6408-4272-B4A2-C5B0DA5E35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9D4AB4-AF5A-4DA5-A8DE-CD91034225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/>
              <a:t>Contact</a:t>
            </a:r>
          </a:p>
          <a:p>
            <a:r>
              <a:rPr lang="en-GB" dirty="0"/>
              <a:t>Name</a:t>
            </a:r>
          </a:p>
          <a:p>
            <a:r>
              <a:rPr lang="en-GB" dirty="0"/>
              <a:t>name.nameson@sus.no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DC5C4F-5A1F-4BF3-BD82-93385DE5E52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D71E6B-CC7C-4CE6-B472-8ECDB4257A7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8716070-4DEF-4AAF-8192-73FB210CC92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B275B51-E4E3-403A-A82E-46185F337F4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D21DBC0-3251-4DA5-8539-14F816DC47B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E063F25-DDD1-4B40-84E8-0748B6DB189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487439-CEC1-424C-8E1D-DFA5C1C0F4CE}"/>
              </a:ext>
            </a:extLst>
          </p:cNvPr>
          <p:cNvSpPr txBox="1"/>
          <p:nvPr/>
        </p:nvSpPr>
        <p:spPr>
          <a:xfrm>
            <a:off x="13134975" y="9893063"/>
            <a:ext cx="10753200" cy="6685200"/>
          </a:xfrm>
          <a:prstGeom prst="rect">
            <a:avLst/>
          </a:prstGeom>
          <a:noFill/>
        </p:spPr>
        <p:txBody>
          <a:bodyPr wrap="square" lIns="0" tIns="468000" rIns="0" bIns="0" rtlCol="0">
            <a:noAutofit/>
          </a:bodyPr>
          <a:lstStyle/>
          <a:p>
            <a:r>
              <a:rPr lang="en-GB" sz="5000" b="1"/>
              <a:t>Tittel 3: 50 pt, linjeavstand 60 pt Luptatinvel imil il es aut ut quam</a:t>
            </a:r>
          </a:p>
          <a:p>
            <a:endParaRPr lang="en-GB" sz="3000" b="1"/>
          </a:p>
          <a:p>
            <a:r>
              <a:rPr lang="en-GB" sz="3000" b="1"/>
              <a:t>Ingress 30pt, </a:t>
            </a:r>
            <a:r>
              <a:rPr lang="en-GB" sz="3000"/>
              <a:t>36 avstand. volestium invel maio dolent</a:t>
            </a:r>
          </a:p>
          <a:p>
            <a:r>
              <a:rPr lang="en-GB" sz="3000"/>
              <a:t>faccullabo. Eheniendit quiae. Sunt exeratesti accum fugitae</a:t>
            </a:r>
          </a:p>
          <a:p>
            <a:r>
              <a:rPr lang="en-GB" sz="3000"/>
              <a:t>prat omniae inctorro quas debitat iasperro commolor</a:t>
            </a:r>
          </a:p>
          <a:p>
            <a:r>
              <a:rPr lang="en-GB" sz="3000"/>
              <a:t>sundigendi dendebis ati reptati occae non ea in eatus</a:t>
            </a:r>
          </a:p>
          <a:p>
            <a:r>
              <a:rPr lang="en-GB" sz="3000"/>
              <a:t>Occaerferum eatemolorro elit desecus cilluptas rerovid</a:t>
            </a:r>
          </a:p>
          <a:p>
            <a:r>
              <a:rPr lang="en-GB" sz="3000"/>
              <a:t>ucipsa quae pre dolor rem res ut porio omnihit qui quaspelit</a:t>
            </a:r>
          </a:p>
          <a:p>
            <a:r>
              <a:rPr lang="en-GB" sz="3000"/>
              <a:t>pa pellicae doluptae nimolupta quia volores tionsent et,</a:t>
            </a:r>
          </a:p>
          <a:p>
            <a:r>
              <a:rPr lang="en-GB" sz="3000"/>
              <a:t>commod quidebis con et officto doloreriam, ero estiunt</a:t>
            </a:r>
          </a:p>
          <a:p>
            <a:r>
              <a:rPr lang="en-GB" sz="3000"/>
              <a:t>labPos et ea qui dolores sit, et exped ea serrovidunt am</a:t>
            </a:r>
            <a:endParaRPr lang="en-GB" sz="3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CB81A7-8F94-4084-A88B-E5E0C95DE869}"/>
              </a:ext>
            </a:extLst>
          </p:cNvPr>
          <p:cNvSpPr txBox="1"/>
          <p:nvPr/>
        </p:nvSpPr>
        <p:spPr>
          <a:xfrm>
            <a:off x="1539875" y="17361925"/>
            <a:ext cx="10753200" cy="6685200"/>
          </a:xfrm>
          <a:prstGeom prst="rect">
            <a:avLst/>
          </a:prstGeom>
          <a:noFill/>
        </p:spPr>
        <p:txBody>
          <a:bodyPr wrap="square" lIns="0" tIns="468000" rIns="0" bIns="0" rtlCol="0">
            <a:noAutofit/>
          </a:bodyPr>
          <a:lstStyle/>
          <a:p>
            <a:r>
              <a:rPr lang="en-GB" sz="5000" b="1"/>
              <a:t>Tittel 3: 50 pt, linjeavstand 60 pt Luptatinvel imil il es aut ut quam</a:t>
            </a:r>
          </a:p>
          <a:p>
            <a:endParaRPr lang="en-GB" sz="3000" b="1"/>
          </a:p>
          <a:p>
            <a:r>
              <a:rPr lang="en-GB" sz="3000" b="1"/>
              <a:t>Ingress 30pt, </a:t>
            </a:r>
            <a:r>
              <a:rPr lang="en-GB" sz="3000"/>
              <a:t>36 avstand. volestium invel maio dolent</a:t>
            </a:r>
          </a:p>
          <a:p>
            <a:r>
              <a:rPr lang="en-GB" sz="3000"/>
              <a:t>faccullabo. Eheniendit quiae. Sunt exeratesti accum fugitae</a:t>
            </a:r>
          </a:p>
          <a:p>
            <a:r>
              <a:rPr lang="en-GB" sz="3000"/>
              <a:t>prat omniae inctorro quas debitat iasperro commolor</a:t>
            </a:r>
          </a:p>
          <a:p>
            <a:r>
              <a:rPr lang="en-GB" sz="3000"/>
              <a:t>sundigendi dendebis ati reptati occae non ea in eatus</a:t>
            </a:r>
          </a:p>
          <a:p>
            <a:r>
              <a:rPr lang="en-GB" sz="3000"/>
              <a:t>Occaerferum eatemolorro elit desecus cilluptas rerovid</a:t>
            </a:r>
          </a:p>
          <a:p>
            <a:r>
              <a:rPr lang="en-GB" sz="3000"/>
              <a:t>ucipsa quae pre dolor rem res ut porio omnihit qui quaspelit</a:t>
            </a:r>
          </a:p>
          <a:p>
            <a:r>
              <a:rPr lang="en-GB" sz="3000"/>
              <a:t>pa pellicae doluptae nimolupta quia volores tionsent et,</a:t>
            </a:r>
          </a:p>
          <a:p>
            <a:r>
              <a:rPr lang="en-GB" sz="3000"/>
              <a:t>commod quidebis con et officto doloreriam, ero estiunt</a:t>
            </a:r>
          </a:p>
          <a:p>
            <a:r>
              <a:rPr lang="en-GB" sz="3000"/>
              <a:t>labPos et ea qui dolores sit, et exped ea serrovidunt am</a:t>
            </a:r>
            <a:endParaRPr lang="en-GB" sz="3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8F2F31-D264-4842-86C1-D375375DFD96}"/>
              </a:ext>
            </a:extLst>
          </p:cNvPr>
          <p:cNvSpPr txBox="1"/>
          <p:nvPr/>
        </p:nvSpPr>
        <p:spPr>
          <a:xfrm>
            <a:off x="13134975" y="24841200"/>
            <a:ext cx="10753200" cy="6685200"/>
          </a:xfrm>
          <a:prstGeom prst="rect">
            <a:avLst/>
          </a:prstGeom>
          <a:noFill/>
        </p:spPr>
        <p:txBody>
          <a:bodyPr wrap="square" lIns="0" tIns="468000" rIns="0" bIns="0" rtlCol="0">
            <a:noAutofit/>
          </a:bodyPr>
          <a:lstStyle/>
          <a:p>
            <a:r>
              <a:rPr lang="en-GB" sz="5000" b="1"/>
              <a:t>Tittel 3: 50 pt, linjeavstand 60 pt Luptatinvel imil il es aut ut quam</a:t>
            </a:r>
          </a:p>
          <a:p>
            <a:endParaRPr lang="en-GB" sz="3000" b="1"/>
          </a:p>
          <a:p>
            <a:r>
              <a:rPr lang="en-GB" sz="3000" b="1"/>
              <a:t>Ingress 30pt, </a:t>
            </a:r>
            <a:r>
              <a:rPr lang="en-GB" sz="3000"/>
              <a:t>36 avstand. volestium invel maio dolent</a:t>
            </a:r>
          </a:p>
          <a:p>
            <a:r>
              <a:rPr lang="en-GB" sz="3000"/>
              <a:t>faccullabo. Eheniendit quiae. Sunt exeratesti accum fugitae</a:t>
            </a:r>
          </a:p>
          <a:p>
            <a:r>
              <a:rPr lang="en-GB" sz="3000"/>
              <a:t>prat omniae inctorro quas debitat iasperro commolor</a:t>
            </a:r>
          </a:p>
          <a:p>
            <a:r>
              <a:rPr lang="en-GB" sz="3000"/>
              <a:t>sundigendi dendebis ati reptati occae non ea in eatus</a:t>
            </a:r>
          </a:p>
          <a:p>
            <a:r>
              <a:rPr lang="en-GB" sz="3000"/>
              <a:t>Occaerferum eatemolorro elit desecus cilluptas rerovid</a:t>
            </a:r>
          </a:p>
          <a:p>
            <a:r>
              <a:rPr lang="en-GB" sz="3000"/>
              <a:t>ucipsa quae pre dolor rem res ut porio omnihit qui quaspelit</a:t>
            </a:r>
          </a:p>
          <a:p>
            <a:r>
              <a:rPr lang="en-GB" sz="3000"/>
              <a:t>pa pellicae doluptae nimolupta quia volores tionsent et,</a:t>
            </a:r>
          </a:p>
          <a:p>
            <a:r>
              <a:rPr lang="en-GB" sz="3000"/>
              <a:t>commod quidebis con et officto doloreriam, ero estiunt</a:t>
            </a:r>
          </a:p>
          <a:p>
            <a:r>
              <a:rPr lang="en-GB" sz="3000"/>
              <a:t>labPos et ea qui dolores sit, et exped ea serrovidunt am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1069614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>
            <a:extLst>
              <a:ext uri="{FF2B5EF4-FFF2-40B4-BE49-F238E27FC236}">
                <a16:creationId xmlns:a16="http://schemas.microsoft.com/office/drawing/2014/main" id="{D425F40A-EC81-486C-A7AD-F9D92F6C2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473AA40A-8325-4732-92AC-78BA5CC9B0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250D0-61D4-4591-B8D9-C2EC7C49E2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/>
              <a:t>Contact</a:t>
            </a:r>
          </a:p>
          <a:p>
            <a:r>
              <a:rPr lang="en-GB" dirty="0"/>
              <a:t>Name</a:t>
            </a:r>
          </a:p>
          <a:p>
            <a:r>
              <a:rPr lang="en-GB" dirty="0"/>
              <a:t>name.nameson@sus.no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AA028ED1-1214-48FB-9278-D835ABDB6B9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B8AD600-1692-46A8-A61B-CA2CC2CF958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DF235E12-9096-4AB3-A159-1673A42B3F0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AC9927EC-8B02-4F20-A570-2E3C1B365B9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649AB025-678E-4BF0-8BCB-702D5B3E770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6CE04675-252E-4A2E-95BF-266A1334CFD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FBC220-643A-414D-9A91-00C82419B7E4}"/>
              </a:ext>
            </a:extLst>
          </p:cNvPr>
          <p:cNvSpPr txBox="1"/>
          <p:nvPr/>
        </p:nvSpPr>
        <p:spPr>
          <a:xfrm>
            <a:off x="13122274" y="9853613"/>
            <a:ext cx="4975226" cy="6686550"/>
          </a:xfrm>
          <a:prstGeom prst="rect">
            <a:avLst/>
          </a:prstGeom>
          <a:solidFill>
            <a:schemeClr val="accent1"/>
          </a:solidFill>
        </p:spPr>
        <p:txBody>
          <a:bodyPr wrap="square" lIns="468000" tIns="468000" rIns="468000" bIns="468000" rtlCol="0">
            <a:noAutofit/>
          </a:bodyPr>
          <a:lstStyle/>
          <a:p>
            <a:pPr>
              <a:spcAft>
                <a:spcPts val="1800"/>
              </a:spcAft>
            </a:pPr>
            <a:r>
              <a:rPr lang="en-GB" sz="4000" b="1">
                <a:solidFill>
                  <a:schemeClr val="bg1"/>
                </a:solidFill>
              </a:rPr>
              <a:t>Tittel 4: 40 pt</a:t>
            </a:r>
          </a:p>
          <a:p>
            <a:r>
              <a:rPr lang="en-GB" sz="2200">
                <a:solidFill>
                  <a:schemeClr val="bg1"/>
                </a:solidFill>
              </a:rPr>
              <a:t>Brødtekst 22 pt. 26 pt linjeavstand</a:t>
            </a:r>
          </a:p>
          <a:p>
            <a:br>
              <a:rPr lang="en-GB" sz="2200">
                <a:solidFill>
                  <a:schemeClr val="bg1"/>
                </a:solidFill>
              </a:rPr>
            </a:br>
            <a:r>
              <a:rPr lang="en-GB" sz="220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200">
                <a:solidFill>
                  <a:schemeClr val="bg1"/>
                </a:solidFill>
              </a:rPr>
            </a:br>
            <a:endParaRPr lang="en-GB" sz="2200">
              <a:solidFill>
                <a:schemeClr val="bg1"/>
              </a:solidFill>
            </a:endParaRPr>
          </a:p>
          <a:p>
            <a:r>
              <a:rPr lang="en-GB" sz="220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E05199-07E6-4F19-A34A-5D069E1D4CDD}"/>
              </a:ext>
            </a:extLst>
          </p:cNvPr>
          <p:cNvSpPr txBox="1"/>
          <p:nvPr/>
        </p:nvSpPr>
        <p:spPr>
          <a:xfrm>
            <a:off x="18926174" y="9853613"/>
            <a:ext cx="4975226" cy="6686550"/>
          </a:xfrm>
          <a:prstGeom prst="rect">
            <a:avLst/>
          </a:prstGeom>
          <a:solidFill>
            <a:schemeClr val="accent4"/>
          </a:solidFill>
        </p:spPr>
        <p:txBody>
          <a:bodyPr wrap="square" lIns="468000" tIns="468000" rIns="468000" bIns="468000" rtlCol="0">
            <a:noAutofit/>
          </a:bodyPr>
          <a:lstStyle/>
          <a:p>
            <a:pPr>
              <a:spcAft>
                <a:spcPts val="1800"/>
              </a:spcAft>
            </a:pPr>
            <a:r>
              <a:rPr lang="en-GB" sz="4000" b="1"/>
              <a:t>Tittel 4: 40 pt</a:t>
            </a:r>
          </a:p>
          <a:p>
            <a:r>
              <a:rPr lang="en-GB" sz="2200"/>
              <a:t>Brødtekst </a:t>
            </a:r>
            <a:r>
              <a:rPr lang="en-GB" sz="2200" dirty="0"/>
              <a:t>22 pt. 26 </a:t>
            </a:r>
            <a:r>
              <a:rPr lang="en-GB" sz="2200" dirty="0" err="1"/>
              <a:t>pt</a:t>
            </a:r>
            <a:r>
              <a:rPr lang="en-GB" sz="2200" dirty="0"/>
              <a:t> </a:t>
            </a:r>
            <a:r>
              <a:rPr lang="en-GB" sz="2200" dirty="0" err="1"/>
              <a:t>linjeavstand</a:t>
            </a:r>
            <a:endParaRPr lang="en-GB" sz="2200" dirty="0"/>
          </a:p>
          <a:p>
            <a:br>
              <a:rPr lang="en-GB" sz="2200" dirty="0"/>
            </a:br>
            <a:r>
              <a:rPr lang="en-GB" sz="2200" dirty="0"/>
              <a:t>The overall aim of this study will be to provide new insight into using TMF in nutritional care for persons with dementia and dysphagia living in care homes.</a:t>
            </a:r>
            <a:br>
              <a:rPr lang="en-GB" sz="2200" dirty="0"/>
            </a:br>
            <a:endParaRPr lang="en-GB" sz="2200" dirty="0"/>
          </a:p>
          <a:p>
            <a:r>
              <a:rPr lang="en-GB" sz="2200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06DB0E-7558-44DD-A41C-476E2056E063}"/>
              </a:ext>
            </a:extLst>
          </p:cNvPr>
          <p:cNvSpPr txBox="1"/>
          <p:nvPr/>
        </p:nvSpPr>
        <p:spPr>
          <a:xfrm>
            <a:off x="13122274" y="17361925"/>
            <a:ext cx="4975226" cy="6686550"/>
          </a:xfrm>
          <a:prstGeom prst="rect">
            <a:avLst/>
          </a:prstGeom>
          <a:solidFill>
            <a:schemeClr val="accent2"/>
          </a:solidFill>
        </p:spPr>
        <p:txBody>
          <a:bodyPr wrap="square" lIns="468000" tIns="468000" rIns="468000" bIns="468000" rtlCol="0">
            <a:noAutofit/>
          </a:bodyPr>
          <a:lstStyle/>
          <a:p>
            <a:pPr>
              <a:spcAft>
                <a:spcPts val="1800"/>
              </a:spcAft>
            </a:pPr>
            <a:r>
              <a:rPr lang="en-GB" sz="4000" b="1"/>
              <a:t>Tittel 4: 40 pt</a:t>
            </a:r>
          </a:p>
          <a:p>
            <a:r>
              <a:rPr lang="en-GB" sz="2200"/>
              <a:t>Brødtekst </a:t>
            </a:r>
            <a:r>
              <a:rPr lang="en-GB" sz="2200" dirty="0"/>
              <a:t>22 pt. 26 </a:t>
            </a:r>
            <a:r>
              <a:rPr lang="en-GB" sz="2200" dirty="0" err="1"/>
              <a:t>pt</a:t>
            </a:r>
            <a:r>
              <a:rPr lang="en-GB" sz="2200" dirty="0"/>
              <a:t> </a:t>
            </a:r>
            <a:r>
              <a:rPr lang="en-GB" sz="2200" dirty="0" err="1"/>
              <a:t>linjeavstand</a:t>
            </a:r>
            <a:endParaRPr lang="en-GB" sz="2200" dirty="0"/>
          </a:p>
          <a:p>
            <a:br>
              <a:rPr lang="en-GB" sz="2200" dirty="0"/>
            </a:br>
            <a:r>
              <a:rPr lang="en-GB" sz="2200" dirty="0"/>
              <a:t>The overall aim of this study will be to provide new insight into using TMF in nutritional care for persons with dementia and dysphagia living in care homes.</a:t>
            </a:r>
            <a:br>
              <a:rPr lang="en-GB" sz="2200" dirty="0"/>
            </a:br>
            <a:endParaRPr lang="en-GB" sz="2200" dirty="0"/>
          </a:p>
          <a:p>
            <a:r>
              <a:rPr lang="en-GB" sz="2200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3A5495-7557-4848-B9AB-AE0AB4FC8331}"/>
              </a:ext>
            </a:extLst>
          </p:cNvPr>
          <p:cNvSpPr txBox="1"/>
          <p:nvPr/>
        </p:nvSpPr>
        <p:spPr>
          <a:xfrm>
            <a:off x="18900774" y="17361925"/>
            <a:ext cx="4975226" cy="6686550"/>
          </a:xfrm>
          <a:prstGeom prst="rect">
            <a:avLst/>
          </a:prstGeom>
          <a:solidFill>
            <a:schemeClr val="accent3"/>
          </a:solidFill>
        </p:spPr>
        <p:txBody>
          <a:bodyPr wrap="square" lIns="468000" tIns="468000" rIns="468000" bIns="468000" rtlCol="0">
            <a:noAutofit/>
          </a:bodyPr>
          <a:lstStyle/>
          <a:p>
            <a:pPr>
              <a:spcAft>
                <a:spcPts val="1800"/>
              </a:spcAft>
            </a:pPr>
            <a:r>
              <a:rPr lang="en-GB" sz="4000" b="1">
                <a:solidFill>
                  <a:schemeClr val="bg1"/>
                </a:solidFill>
              </a:rPr>
              <a:t>Tittel 4: 40 pt</a:t>
            </a:r>
          </a:p>
          <a:p>
            <a:r>
              <a:rPr lang="en-GB" sz="2200">
                <a:solidFill>
                  <a:schemeClr val="bg1"/>
                </a:solidFill>
              </a:rPr>
              <a:t>Brødtekst </a:t>
            </a:r>
            <a:r>
              <a:rPr lang="en-GB" sz="2200" dirty="0">
                <a:solidFill>
                  <a:schemeClr val="bg1"/>
                </a:solidFill>
              </a:rPr>
              <a:t>22 pt. 26 </a:t>
            </a:r>
            <a:r>
              <a:rPr lang="en-GB" sz="2200" dirty="0" err="1">
                <a:solidFill>
                  <a:schemeClr val="bg1"/>
                </a:solidFill>
              </a:rPr>
              <a:t>pt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linjeavstand</a:t>
            </a:r>
            <a:endParaRPr lang="en-GB" sz="2200" dirty="0">
              <a:solidFill>
                <a:schemeClr val="bg1"/>
              </a:solidFill>
            </a:endParaRPr>
          </a:p>
          <a:p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r>
              <a:rPr lang="en-GB" sz="2200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</p:spTree>
    <p:extLst>
      <p:ext uri="{BB962C8B-B14F-4D97-AF65-F5344CB8AC3E}">
        <p14:creationId xmlns:p14="http://schemas.microsoft.com/office/powerpoint/2010/main" val="195167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5D522-DBDD-4F1C-A24C-580817F21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011B36-A57C-413E-ABD4-ADE70BDDEE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0C6554-A77C-4D1C-A20E-95C278BBBB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/>
              <a:t>Contact</a:t>
            </a:r>
          </a:p>
          <a:p>
            <a:r>
              <a:rPr lang="en-GB" dirty="0"/>
              <a:t>Name</a:t>
            </a:r>
          </a:p>
          <a:p>
            <a:r>
              <a:rPr lang="en-GB" dirty="0"/>
              <a:t>name.nameson@sus.no</a:t>
            </a:r>
          </a:p>
        </p:txBody>
      </p:sp>
    </p:spTree>
    <p:extLst>
      <p:ext uri="{BB962C8B-B14F-4D97-AF65-F5344CB8AC3E}">
        <p14:creationId xmlns:p14="http://schemas.microsoft.com/office/powerpoint/2010/main" val="2014645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E54B0-2506-4116-85BE-A9773C618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8B5EDD-B73E-480D-BE46-0525A855DB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9D4AB4-AF5A-4DA5-A8DE-CD91034225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/>
              <a:t>Contact</a:t>
            </a:r>
          </a:p>
          <a:p>
            <a:r>
              <a:rPr lang="en-GB" dirty="0"/>
              <a:t>Name</a:t>
            </a:r>
          </a:p>
          <a:p>
            <a:r>
              <a:rPr lang="en-GB" dirty="0"/>
              <a:t>name.nameson@sus.no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27DDCB-EE7A-4C89-A6C5-79C0DDE4D2E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7475ED-D5A3-4262-BABE-F63BBD66E7C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32868BE-F875-4355-9E74-14CD907BF7A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8BB53D0-74FD-46D3-BB88-283E8AB934A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8C8FBA5-E3BE-401A-97CC-ED0E8FE312E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50200F6-D39E-4BB5-8609-1D4CE589B2E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76CC9A-FE8C-4787-855D-BACE4C8D215C}"/>
              </a:ext>
            </a:extLst>
          </p:cNvPr>
          <p:cNvSpPr txBox="1"/>
          <p:nvPr/>
        </p:nvSpPr>
        <p:spPr>
          <a:xfrm>
            <a:off x="13134975" y="9893063"/>
            <a:ext cx="10753200" cy="6685200"/>
          </a:xfrm>
          <a:prstGeom prst="rect">
            <a:avLst/>
          </a:prstGeom>
          <a:noFill/>
        </p:spPr>
        <p:txBody>
          <a:bodyPr wrap="square" lIns="0" tIns="468000" rIns="0" bIns="0" rtlCol="0">
            <a:noAutofit/>
          </a:bodyPr>
          <a:lstStyle/>
          <a:p>
            <a:r>
              <a:rPr lang="en-GB" sz="5000" b="1"/>
              <a:t>Tittel 3: 50 pt, linjeavstand 60 pt Luptatinvel imil il es aut ut quam</a:t>
            </a:r>
          </a:p>
          <a:p>
            <a:endParaRPr lang="en-GB" sz="3000" b="1"/>
          </a:p>
          <a:p>
            <a:r>
              <a:rPr lang="en-GB" sz="3000" b="1"/>
              <a:t>Ingress 30pt, </a:t>
            </a:r>
            <a:r>
              <a:rPr lang="en-GB" sz="3000"/>
              <a:t>36 avstand. volestium invel maio dolent</a:t>
            </a:r>
          </a:p>
          <a:p>
            <a:r>
              <a:rPr lang="en-GB" sz="3000"/>
              <a:t>faccullabo. Eheniendit quiae. Sunt exeratesti accum fugitae</a:t>
            </a:r>
          </a:p>
          <a:p>
            <a:r>
              <a:rPr lang="en-GB" sz="3000"/>
              <a:t>prat omniae inctorro quas debitat iasperro commolor</a:t>
            </a:r>
          </a:p>
          <a:p>
            <a:r>
              <a:rPr lang="en-GB" sz="3000"/>
              <a:t>sundigendi dendebis ati reptati occae non ea in eatus</a:t>
            </a:r>
          </a:p>
          <a:p>
            <a:r>
              <a:rPr lang="en-GB" sz="3000"/>
              <a:t>Occaerferum eatemolorro elit desecus cilluptas rerovid</a:t>
            </a:r>
          </a:p>
          <a:p>
            <a:r>
              <a:rPr lang="en-GB" sz="3000"/>
              <a:t>ucipsa quae pre dolor rem res ut porio omnihit qui quaspelit</a:t>
            </a:r>
          </a:p>
          <a:p>
            <a:r>
              <a:rPr lang="en-GB" sz="3000"/>
              <a:t>pa pellicae doluptae nimolupta quia volores tionsent et,</a:t>
            </a:r>
          </a:p>
          <a:p>
            <a:r>
              <a:rPr lang="en-GB" sz="3000"/>
              <a:t>commod quidebis con et officto doloreriam, ero estiunt</a:t>
            </a:r>
          </a:p>
          <a:p>
            <a:r>
              <a:rPr lang="en-GB" sz="3000"/>
              <a:t>labPos et ea qui dolores sit, et exped ea serrovidunt am</a:t>
            </a:r>
            <a:endParaRPr lang="en-GB" sz="3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084D6BE-0307-4FE8-A0F6-E62A5313109D}"/>
              </a:ext>
            </a:extLst>
          </p:cNvPr>
          <p:cNvSpPr txBox="1"/>
          <p:nvPr/>
        </p:nvSpPr>
        <p:spPr>
          <a:xfrm>
            <a:off x="1539875" y="17361925"/>
            <a:ext cx="10753200" cy="6685200"/>
          </a:xfrm>
          <a:prstGeom prst="rect">
            <a:avLst/>
          </a:prstGeom>
          <a:noFill/>
        </p:spPr>
        <p:txBody>
          <a:bodyPr wrap="square" lIns="0" tIns="468000" rIns="0" bIns="0" rtlCol="0">
            <a:noAutofit/>
          </a:bodyPr>
          <a:lstStyle/>
          <a:p>
            <a:r>
              <a:rPr lang="en-GB" sz="5000" b="1"/>
              <a:t>Tittel 3: 50 pt, linjeavstand 60 pt Luptatinvel imil il es aut ut quam</a:t>
            </a:r>
          </a:p>
          <a:p>
            <a:endParaRPr lang="en-GB" sz="3000" b="1"/>
          </a:p>
          <a:p>
            <a:r>
              <a:rPr lang="en-GB" sz="3000" b="1"/>
              <a:t>Ingress 30pt, </a:t>
            </a:r>
            <a:r>
              <a:rPr lang="en-GB" sz="3000"/>
              <a:t>36 avstand. volestium invel maio dolent</a:t>
            </a:r>
          </a:p>
          <a:p>
            <a:r>
              <a:rPr lang="en-GB" sz="3000"/>
              <a:t>faccullabo. Eheniendit quiae. Sunt exeratesti accum fugitae</a:t>
            </a:r>
          </a:p>
          <a:p>
            <a:r>
              <a:rPr lang="en-GB" sz="3000"/>
              <a:t>prat omniae inctorro quas debitat iasperro commolor</a:t>
            </a:r>
          </a:p>
          <a:p>
            <a:r>
              <a:rPr lang="en-GB" sz="3000"/>
              <a:t>sundigendi dendebis ati reptati occae non ea in eatus</a:t>
            </a:r>
          </a:p>
          <a:p>
            <a:r>
              <a:rPr lang="en-GB" sz="3000"/>
              <a:t>Occaerferum eatemolorro elit desecus cilluptas rerovid</a:t>
            </a:r>
          </a:p>
          <a:p>
            <a:r>
              <a:rPr lang="en-GB" sz="3000"/>
              <a:t>ucipsa quae pre dolor rem res ut porio omnihit qui quaspelit</a:t>
            </a:r>
          </a:p>
          <a:p>
            <a:r>
              <a:rPr lang="en-GB" sz="3000"/>
              <a:t>pa pellicae doluptae nimolupta quia volores tionsent et,</a:t>
            </a:r>
          </a:p>
          <a:p>
            <a:r>
              <a:rPr lang="en-GB" sz="3000"/>
              <a:t>commod quidebis con et officto doloreriam, ero estiunt</a:t>
            </a:r>
          </a:p>
          <a:p>
            <a:r>
              <a:rPr lang="en-GB" sz="3000"/>
              <a:t>labPos et ea qui dolores sit, et exped ea serrovidunt am</a:t>
            </a:r>
            <a:endParaRPr lang="en-GB" sz="3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0DEE98-0627-4933-85B3-932801D53131}"/>
              </a:ext>
            </a:extLst>
          </p:cNvPr>
          <p:cNvSpPr txBox="1"/>
          <p:nvPr/>
        </p:nvSpPr>
        <p:spPr>
          <a:xfrm>
            <a:off x="13134975" y="24841200"/>
            <a:ext cx="10753200" cy="6685200"/>
          </a:xfrm>
          <a:prstGeom prst="rect">
            <a:avLst/>
          </a:prstGeom>
          <a:noFill/>
        </p:spPr>
        <p:txBody>
          <a:bodyPr wrap="square" lIns="0" tIns="468000" rIns="0" bIns="0" rtlCol="0">
            <a:noAutofit/>
          </a:bodyPr>
          <a:lstStyle/>
          <a:p>
            <a:r>
              <a:rPr lang="en-GB" sz="5000" b="1"/>
              <a:t>Tittel 3: 50 pt, linjeavstand 60 pt Luptatinvel imil il es aut ut quam</a:t>
            </a:r>
          </a:p>
          <a:p>
            <a:endParaRPr lang="en-GB" sz="3000" b="1"/>
          </a:p>
          <a:p>
            <a:r>
              <a:rPr lang="en-GB" sz="3000" b="1"/>
              <a:t>Ingress 30pt, </a:t>
            </a:r>
            <a:r>
              <a:rPr lang="en-GB" sz="3000"/>
              <a:t>36 avstand. volestium invel maio dolent</a:t>
            </a:r>
          </a:p>
          <a:p>
            <a:r>
              <a:rPr lang="en-GB" sz="3000"/>
              <a:t>faccullabo. Eheniendit quiae. Sunt exeratesti accum fugitae</a:t>
            </a:r>
          </a:p>
          <a:p>
            <a:r>
              <a:rPr lang="en-GB" sz="3000"/>
              <a:t>prat omniae inctorro quas debitat iasperro commolor</a:t>
            </a:r>
          </a:p>
          <a:p>
            <a:r>
              <a:rPr lang="en-GB" sz="3000"/>
              <a:t>sundigendi dendebis ati reptati occae non ea in eatus</a:t>
            </a:r>
          </a:p>
          <a:p>
            <a:r>
              <a:rPr lang="en-GB" sz="3000"/>
              <a:t>Occaerferum eatemolorro elit desecus cilluptas rerovid</a:t>
            </a:r>
          </a:p>
          <a:p>
            <a:r>
              <a:rPr lang="en-GB" sz="3000"/>
              <a:t>ucipsa quae pre dolor rem res ut porio omnihit qui quaspelit</a:t>
            </a:r>
          </a:p>
          <a:p>
            <a:r>
              <a:rPr lang="en-GB" sz="3000"/>
              <a:t>pa pellicae doluptae nimolupta quia volores tionsent et,</a:t>
            </a:r>
          </a:p>
          <a:p>
            <a:r>
              <a:rPr lang="en-GB" sz="3000"/>
              <a:t>commod quidebis con et officto doloreriam, ero estiunt</a:t>
            </a:r>
          </a:p>
          <a:p>
            <a:r>
              <a:rPr lang="en-GB" sz="3000"/>
              <a:t>labPos et ea qui dolores sit, et exped ea serrovidunt am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4127314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2AE82073-2934-4DEC-9CD8-9F35B07F0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3E6BD99-DE9C-4B28-9424-E4E95C86F6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250D0-61D4-4591-B8D9-C2EC7C49E2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/>
              <a:t>Contact</a:t>
            </a:r>
          </a:p>
          <a:p>
            <a:r>
              <a:rPr lang="en-GB" dirty="0"/>
              <a:t>Name</a:t>
            </a:r>
          </a:p>
          <a:p>
            <a:r>
              <a:rPr lang="en-GB" dirty="0"/>
              <a:t>name.nameson@sus.no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25822FB6-F174-4E4A-B27F-11FA3455C0D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2A87425D-D8A0-49AB-8511-E95B8163710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7B4EE213-DF1E-45E2-8257-18E31131064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66A408CA-10DF-4DB9-B50A-B0ED7804CCB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69761F0D-7DB5-4D41-B7C7-32B15EC71C2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7E8ADB4E-42D9-4CD9-B496-8AF80FBB7CC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57F0C8-ABC3-47A8-9C10-C0F67089E378}"/>
              </a:ext>
            </a:extLst>
          </p:cNvPr>
          <p:cNvSpPr txBox="1"/>
          <p:nvPr/>
        </p:nvSpPr>
        <p:spPr>
          <a:xfrm>
            <a:off x="13122274" y="9853613"/>
            <a:ext cx="4975226" cy="6686550"/>
          </a:xfrm>
          <a:prstGeom prst="rect">
            <a:avLst/>
          </a:prstGeom>
          <a:solidFill>
            <a:schemeClr val="accent1"/>
          </a:solidFill>
        </p:spPr>
        <p:txBody>
          <a:bodyPr wrap="square" lIns="468000" tIns="468000" rIns="468000" bIns="468000" rtlCol="0">
            <a:noAutofit/>
          </a:bodyPr>
          <a:lstStyle/>
          <a:p>
            <a:pPr>
              <a:spcAft>
                <a:spcPts val="1800"/>
              </a:spcAft>
            </a:pPr>
            <a:r>
              <a:rPr lang="en-GB" sz="4000" b="1">
                <a:solidFill>
                  <a:schemeClr val="bg1"/>
                </a:solidFill>
              </a:rPr>
              <a:t>Tittel 4: 40 pt</a:t>
            </a:r>
          </a:p>
          <a:p>
            <a:r>
              <a:rPr lang="en-GB" sz="2200">
                <a:solidFill>
                  <a:schemeClr val="bg1"/>
                </a:solidFill>
              </a:rPr>
              <a:t>Brødtekst 22 pt. 26 pt linjeavstand</a:t>
            </a:r>
          </a:p>
          <a:p>
            <a:br>
              <a:rPr lang="en-GB" sz="2200">
                <a:solidFill>
                  <a:schemeClr val="bg1"/>
                </a:solidFill>
              </a:rPr>
            </a:br>
            <a:r>
              <a:rPr lang="en-GB" sz="220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200">
                <a:solidFill>
                  <a:schemeClr val="bg1"/>
                </a:solidFill>
              </a:rPr>
            </a:br>
            <a:endParaRPr lang="en-GB" sz="2200">
              <a:solidFill>
                <a:schemeClr val="bg1"/>
              </a:solidFill>
            </a:endParaRPr>
          </a:p>
          <a:p>
            <a:r>
              <a:rPr lang="en-GB" sz="220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2D51B0-544D-4276-B3BA-C1FE3CFCB30C}"/>
              </a:ext>
            </a:extLst>
          </p:cNvPr>
          <p:cNvSpPr txBox="1"/>
          <p:nvPr/>
        </p:nvSpPr>
        <p:spPr>
          <a:xfrm>
            <a:off x="18926174" y="9853613"/>
            <a:ext cx="4975226" cy="6686550"/>
          </a:xfrm>
          <a:prstGeom prst="rect">
            <a:avLst/>
          </a:prstGeom>
          <a:solidFill>
            <a:schemeClr val="accent4"/>
          </a:solidFill>
        </p:spPr>
        <p:txBody>
          <a:bodyPr wrap="square" lIns="468000" tIns="468000" rIns="468000" bIns="468000" rtlCol="0">
            <a:noAutofit/>
          </a:bodyPr>
          <a:lstStyle/>
          <a:p>
            <a:pPr>
              <a:spcAft>
                <a:spcPts val="1800"/>
              </a:spcAft>
            </a:pPr>
            <a:r>
              <a:rPr lang="en-GB" sz="4000" b="1"/>
              <a:t>Tittel 4: 40 pt</a:t>
            </a:r>
          </a:p>
          <a:p>
            <a:r>
              <a:rPr lang="en-GB" sz="2200"/>
              <a:t>Brødtekst </a:t>
            </a:r>
            <a:r>
              <a:rPr lang="en-GB" sz="2200" dirty="0"/>
              <a:t>22 pt. 26 </a:t>
            </a:r>
            <a:r>
              <a:rPr lang="en-GB" sz="2200" dirty="0" err="1"/>
              <a:t>pt</a:t>
            </a:r>
            <a:r>
              <a:rPr lang="en-GB" sz="2200" dirty="0"/>
              <a:t> </a:t>
            </a:r>
            <a:r>
              <a:rPr lang="en-GB" sz="2200" dirty="0" err="1"/>
              <a:t>linjeavstand</a:t>
            </a:r>
            <a:endParaRPr lang="en-GB" sz="2200" dirty="0"/>
          </a:p>
          <a:p>
            <a:br>
              <a:rPr lang="en-GB" sz="2200" dirty="0"/>
            </a:br>
            <a:r>
              <a:rPr lang="en-GB" sz="2200" dirty="0"/>
              <a:t>The overall aim of this study will be to provide new insight into using TMF in nutritional care for persons with dementia and dysphagia living in care homes.</a:t>
            </a:r>
            <a:br>
              <a:rPr lang="en-GB" sz="2200" dirty="0"/>
            </a:br>
            <a:endParaRPr lang="en-GB" sz="2200" dirty="0"/>
          </a:p>
          <a:p>
            <a:r>
              <a:rPr lang="en-GB" sz="2200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CD8D5F-D02E-4534-8D90-B731FFA92F4C}"/>
              </a:ext>
            </a:extLst>
          </p:cNvPr>
          <p:cNvSpPr txBox="1"/>
          <p:nvPr/>
        </p:nvSpPr>
        <p:spPr>
          <a:xfrm>
            <a:off x="13122274" y="17361925"/>
            <a:ext cx="4975226" cy="6686550"/>
          </a:xfrm>
          <a:prstGeom prst="rect">
            <a:avLst/>
          </a:prstGeom>
          <a:solidFill>
            <a:schemeClr val="accent2"/>
          </a:solidFill>
        </p:spPr>
        <p:txBody>
          <a:bodyPr wrap="square" lIns="468000" tIns="468000" rIns="468000" bIns="468000" rtlCol="0">
            <a:noAutofit/>
          </a:bodyPr>
          <a:lstStyle/>
          <a:p>
            <a:pPr>
              <a:spcAft>
                <a:spcPts val="1800"/>
              </a:spcAft>
            </a:pPr>
            <a:r>
              <a:rPr lang="en-GB" sz="4000" b="1"/>
              <a:t>Tittel 4: 40 pt</a:t>
            </a:r>
          </a:p>
          <a:p>
            <a:r>
              <a:rPr lang="en-GB" sz="2200"/>
              <a:t>Brødtekst </a:t>
            </a:r>
            <a:r>
              <a:rPr lang="en-GB" sz="2200" dirty="0"/>
              <a:t>22 pt. 26 </a:t>
            </a:r>
            <a:r>
              <a:rPr lang="en-GB" sz="2200" dirty="0" err="1"/>
              <a:t>pt</a:t>
            </a:r>
            <a:r>
              <a:rPr lang="en-GB" sz="2200" dirty="0"/>
              <a:t> </a:t>
            </a:r>
            <a:r>
              <a:rPr lang="en-GB" sz="2200" dirty="0" err="1"/>
              <a:t>linjeavstand</a:t>
            </a:r>
            <a:endParaRPr lang="en-GB" sz="2200" dirty="0"/>
          </a:p>
          <a:p>
            <a:br>
              <a:rPr lang="en-GB" sz="2200" dirty="0"/>
            </a:br>
            <a:r>
              <a:rPr lang="en-GB" sz="2200" dirty="0"/>
              <a:t>The overall aim of this study will be to provide new insight into using TMF in nutritional care for persons with dementia and dysphagia living in care homes.</a:t>
            </a:r>
            <a:br>
              <a:rPr lang="en-GB" sz="2200" dirty="0"/>
            </a:br>
            <a:endParaRPr lang="en-GB" sz="2200" dirty="0"/>
          </a:p>
          <a:p>
            <a:r>
              <a:rPr lang="en-GB" sz="2200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7210FF-7581-4CB1-A305-04D94899ACEB}"/>
              </a:ext>
            </a:extLst>
          </p:cNvPr>
          <p:cNvSpPr txBox="1"/>
          <p:nvPr/>
        </p:nvSpPr>
        <p:spPr>
          <a:xfrm>
            <a:off x="18900774" y="17361925"/>
            <a:ext cx="4975226" cy="6686550"/>
          </a:xfrm>
          <a:prstGeom prst="rect">
            <a:avLst/>
          </a:prstGeom>
          <a:solidFill>
            <a:schemeClr val="accent3"/>
          </a:solidFill>
        </p:spPr>
        <p:txBody>
          <a:bodyPr wrap="square" lIns="468000" tIns="468000" rIns="468000" bIns="468000" rtlCol="0">
            <a:noAutofit/>
          </a:bodyPr>
          <a:lstStyle/>
          <a:p>
            <a:pPr>
              <a:spcAft>
                <a:spcPts val="1800"/>
              </a:spcAft>
            </a:pPr>
            <a:r>
              <a:rPr lang="en-GB" sz="4000" b="1">
                <a:solidFill>
                  <a:schemeClr val="bg1"/>
                </a:solidFill>
              </a:rPr>
              <a:t>Tittel 4: 40 pt</a:t>
            </a:r>
          </a:p>
          <a:p>
            <a:r>
              <a:rPr lang="en-GB" sz="2200">
                <a:solidFill>
                  <a:schemeClr val="bg1"/>
                </a:solidFill>
              </a:rPr>
              <a:t>Brødtekst </a:t>
            </a:r>
            <a:r>
              <a:rPr lang="en-GB" sz="2200" dirty="0">
                <a:solidFill>
                  <a:schemeClr val="bg1"/>
                </a:solidFill>
              </a:rPr>
              <a:t>22 pt. 26 </a:t>
            </a:r>
            <a:r>
              <a:rPr lang="en-GB" sz="2200" dirty="0" err="1">
                <a:solidFill>
                  <a:schemeClr val="bg1"/>
                </a:solidFill>
              </a:rPr>
              <a:t>pt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linjeavstand</a:t>
            </a:r>
            <a:endParaRPr lang="en-GB" sz="2200" dirty="0">
              <a:solidFill>
                <a:schemeClr val="bg1"/>
              </a:solidFill>
            </a:endParaRPr>
          </a:p>
          <a:p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r>
              <a:rPr lang="en-GB" sz="2200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</p:spTree>
    <p:extLst>
      <p:ext uri="{BB962C8B-B14F-4D97-AF65-F5344CB8AC3E}">
        <p14:creationId xmlns:p14="http://schemas.microsoft.com/office/powerpoint/2010/main" val="91388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7915B-E7B2-4487-8EBB-DE0C9D269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A3DE4-85A4-4CBF-81FC-811DEC8ACC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C3F101-CC19-44D0-BE48-0FDF2A1A37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/>
              <a:t>Contact</a:t>
            </a:r>
          </a:p>
          <a:p>
            <a:r>
              <a:rPr lang="en-GB" dirty="0"/>
              <a:t>Name</a:t>
            </a:r>
          </a:p>
          <a:p>
            <a:r>
              <a:rPr lang="en-GB" dirty="0"/>
              <a:t>name.nameson@sus.no</a:t>
            </a:r>
          </a:p>
        </p:txBody>
      </p:sp>
    </p:spTree>
    <p:extLst>
      <p:ext uri="{BB962C8B-B14F-4D97-AF65-F5344CB8AC3E}">
        <p14:creationId xmlns:p14="http://schemas.microsoft.com/office/powerpoint/2010/main" val="3539576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Custom 43">
      <a:dk1>
        <a:srgbClr val="243646"/>
      </a:dk1>
      <a:lt1>
        <a:sysClr val="window" lastClr="FFFFFF"/>
      </a:lt1>
      <a:dk2>
        <a:srgbClr val="243646"/>
      </a:dk2>
      <a:lt2>
        <a:srgbClr val="E7E6E6"/>
      </a:lt2>
      <a:accent1>
        <a:srgbClr val="243646"/>
      </a:accent1>
      <a:accent2>
        <a:srgbClr val="84D2C9"/>
      </a:accent2>
      <a:accent3>
        <a:srgbClr val="522D6D"/>
      </a:accent3>
      <a:accent4>
        <a:srgbClr val="F3C8C3"/>
      </a:accent4>
      <a:accent5>
        <a:srgbClr val="EAEA6C"/>
      </a:accent5>
      <a:accent6>
        <a:srgbClr val="07B2D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SAM_Postermal_ENG.potx" id="{934C74A2-33D4-4D0E-B106-3AD6E2FF24B6}" vid="{71374542-6ACE-4152-8949-396536966069}"/>
    </a:ext>
  </a:extLst>
</a:theme>
</file>

<file path=ppt/theme/theme2.xml><?xml version="1.0" encoding="utf-8"?>
<a:theme xmlns:a="http://schemas.openxmlformats.org/drawingml/2006/main" name="Turkis">
  <a:themeElements>
    <a:clrScheme name="Custom 43">
      <a:dk1>
        <a:srgbClr val="243646"/>
      </a:dk1>
      <a:lt1>
        <a:sysClr val="window" lastClr="FFFFFF"/>
      </a:lt1>
      <a:dk2>
        <a:srgbClr val="243646"/>
      </a:dk2>
      <a:lt2>
        <a:srgbClr val="E7E6E6"/>
      </a:lt2>
      <a:accent1>
        <a:srgbClr val="243646"/>
      </a:accent1>
      <a:accent2>
        <a:srgbClr val="84D2C9"/>
      </a:accent2>
      <a:accent3>
        <a:srgbClr val="522D6D"/>
      </a:accent3>
      <a:accent4>
        <a:srgbClr val="F3C8C3"/>
      </a:accent4>
      <a:accent5>
        <a:srgbClr val="EAEA6C"/>
      </a:accent5>
      <a:accent6>
        <a:srgbClr val="07B2D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SAM_Postermal_ENG.potx" id="{934C74A2-33D4-4D0E-B106-3AD6E2FF24B6}" vid="{5D438244-5EC5-45E2-8619-2B0F3D83F8A4}"/>
    </a:ext>
  </a:extLst>
</a:theme>
</file>

<file path=ppt/theme/theme3.xml><?xml version="1.0" encoding="utf-8"?>
<a:theme xmlns:a="http://schemas.openxmlformats.org/drawingml/2006/main" name="Lilla">
  <a:themeElements>
    <a:clrScheme name="Custom 43">
      <a:dk1>
        <a:srgbClr val="243646"/>
      </a:dk1>
      <a:lt1>
        <a:sysClr val="window" lastClr="FFFFFF"/>
      </a:lt1>
      <a:dk2>
        <a:srgbClr val="243646"/>
      </a:dk2>
      <a:lt2>
        <a:srgbClr val="E7E6E6"/>
      </a:lt2>
      <a:accent1>
        <a:srgbClr val="243646"/>
      </a:accent1>
      <a:accent2>
        <a:srgbClr val="84D2C9"/>
      </a:accent2>
      <a:accent3>
        <a:srgbClr val="522D6D"/>
      </a:accent3>
      <a:accent4>
        <a:srgbClr val="F3C8C3"/>
      </a:accent4>
      <a:accent5>
        <a:srgbClr val="EAEA6C"/>
      </a:accent5>
      <a:accent6>
        <a:srgbClr val="07B2D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SAM_Postermal_ENG.potx" id="{934C74A2-33D4-4D0E-B106-3AD6E2FF24B6}" vid="{79587457-0751-4358-A280-F076DC961463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2FC97A4EB864EBF6B6ADD443A67CC" ma:contentTypeVersion="10" ma:contentTypeDescription="Create a new document." ma:contentTypeScope="" ma:versionID="cd7eab058b31381f69f467742e947ad2">
  <xsd:schema xmlns:xsd="http://www.w3.org/2001/XMLSchema" xmlns:xs="http://www.w3.org/2001/XMLSchema" xmlns:p="http://schemas.microsoft.com/office/2006/metadata/properties" xmlns:ns2="3b00a67f-9791-437e-b702-303a706ea042" targetNamespace="http://schemas.microsoft.com/office/2006/metadata/properties" ma:root="true" ma:fieldsID="706171daafd06d1add0d6a63c06a7ef6" ns2:_="">
    <xsd:import namespace="3b00a67f-9791-437e-b702-303a706ea0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0a67f-9791-437e-b702-303a706ea0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47EB24-EFA8-4BEE-9496-0A8AA88E841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b00a67f-9791-437e-b702-303a706ea04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6B98B73-A989-49A1-B176-240F3A2697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00a67f-9791-437e-b702-303a706ea0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08EF17-1FEF-41EC-9D51-B15754393D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SESAM_Postermal_ENG</Template>
  <TotalTime>0</TotalTime>
  <Words>1998</Words>
  <Application>Microsoft Office PowerPoint</Application>
  <PresentationFormat>Egendefinert</PresentationFormat>
  <Paragraphs>186</Paragraphs>
  <Slides>9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Office-tema</vt:lpstr>
      <vt:lpstr>Turkis</vt:lpstr>
      <vt:lpstr>Lilla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Vest 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Lunde, Svein Gabrielsen</dc:creator>
  <cp:lastModifiedBy>Lunde, Svein Gabrielsen</cp:lastModifiedBy>
  <cp:revision>1</cp:revision>
  <dcterms:created xsi:type="dcterms:W3CDTF">2025-02-17T07:21:30Z</dcterms:created>
  <dcterms:modified xsi:type="dcterms:W3CDTF">2025-02-17T07:23:14Z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0x010100D982FC97A4EB864EBF6B6ADD443A67CC</vt:lpwstr>
  </property>
  <property fmtid="{D5CDD505-2E9C-101B-9397-08002B2CF9AE}" pid="3" name="MSIP_Label_0c3ffc1c-ef00-4620-9c2f-7d9c1597774b_Enabled">
    <vt:lpwstr>true</vt:lpwstr>
  </property>
  <property fmtid="{D5CDD505-2E9C-101B-9397-08002B2CF9AE}" pid="4" name="MSIP_Label_0c3ffc1c-ef00-4620-9c2f-7d9c1597774b_SetDate">
    <vt:lpwstr>2025-02-17T07:22:52Z</vt:lpwstr>
  </property>
  <property fmtid="{D5CDD505-2E9C-101B-9397-08002B2CF9AE}" pid="5" name="MSIP_Label_0c3ffc1c-ef00-4620-9c2f-7d9c1597774b_Method">
    <vt:lpwstr>Standard</vt:lpwstr>
  </property>
  <property fmtid="{D5CDD505-2E9C-101B-9397-08002B2CF9AE}" pid="6" name="MSIP_Label_0c3ffc1c-ef00-4620-9c2f-7d9c1597774b_Name">
    <vt:lpwstr>Intern</vt:lpwstr>
  </property>
  <property fmtid="{D5CDD505-2E9C-101B-9397-08002B2CF9AE}" pid="7" name="MSIP_Label_0c3ffc1c-ef00-4620-9c2f-7d9c1597774b_SiteId">
    <vt:lpwstr>bdcbe535-f3cf-49f5-8a6a-fb6d98dc7837</vt:lpwstr>
  </property>
  <property fmtid="{D5CDD505-2E9C-101B-9397-08002B2CF9AE}" pid="8" name="MSIP_Label_0c3ffc1c-ef00-4620-9c2f-7d9c1597774b_ActionId">
    <vt:lpwstr>a1625478-a962-4bca-9312-69ec22a457fe</vt:lpwstr>
  </property>
  <property fmtid="{D5CDD505-2E9C-101B-9397-08002B2CF9AE}" pid="9" name="MSIP_Label_0c3ffc1c-ef00-4620-9c2f-7d9c1597774b_ContentBits">
    <vt:lpwstr>2</vt:lpwstr>
  </property>
  <property fmtid="{D5CDD505-2E9C-101B-9397-08002B2CF9AE}" pid="10" name="ClassificationContentMarkingFooterLocations">
    <vt:lpwstr>Office-tema:5\Turkis:6\Lilla:5</vt:lpwstr>
  </property>
  <property fmtid="{D5CDD505-2E9C-101B-9397-08002B2CF9AE}" pid="11" name="ClassificationContentMarkingFooterText">
    <vt:lpwstr>Følsomhet Intern (gul)</vt:lpwstr>
  </property>
</Properties>
</file>