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3" r:id="rId5"/>
    <p:sldMasterId id="2147483657" r:id="rId6"/>
  </p:sldMasterIdLst>
  <p:notesMasterIdLst>
    <p:notesMasterId r:id="rId16"/>
  </p:notesMasterIdLst>
  <p:sldIdLst>
    <p:sldId id="256" r:id="rId7"/>
    <p:sldId id="257" r:id="rId8"/>
    <p:sldId id="263" r:id="rId9"/>
    <p:sldId id="258" r:id="rId10"/>
    <p:sldId id="260" r:id="rId11"/>
    <p:sldId id="264" r:id="rId12"/>
    <p:sldId id="261" r:id="rId13"/>
    <p:sldId id="262" r:id="rId14"/>
    <p:sldId id="265" r:id="rId15"/>
  </p:sldIdLst>
  <p:sldSz cx="25415875" cy="36215638"/>
  <p:notesSz cx="6858000" cy="9144000"/>
  <p:defaultTextStyle>
    <a:defPPr>
      <a:defRPr lang="nb-NO"/>
    </a:defPPr>
    <a:lvl1pPr marL="0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1pPr>
    <a:lvl2pPr marL="1478655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2pPr>
    <a:lvl3pPr marL="2957312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3pPr>
    <a:lvl4pPr marL="4435967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4pPr>
    <a:lvl5pPr marL="5914622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5pPr>
    <a:lvl6pPr marL="7393276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6pPr>
    <a:lvl7pPr marL="8871934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7pPr>
    <a:lvl8pPr marL="10350589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8pPr>
    <a:lvl9pPr marL="11829244" algn="l" defTabSz="2957312" rtl="0" eaLnBrk="1" latinLnBrk="0" hangingPunct="1">
      <a:defRPr sz="5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D6D"/>
    <a:srgbClr val="84D2C9"/>
    <a:srgbClr val="DA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954" autoAdjust="0"/>
  </p:normalViewPr>
  <p:slideViewPr>
    <p:cSldViewPr snapToGrid="0">
      <p:cViewPr varScale="1">
        <p:scale>
          <a:sx n="30" d="100"/>
          <a:sy n="30" d="100"/>
        </p:scale>
        <p:origin x="10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F719-0F83-4E56-9988-21666A855A5D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6325" y="1143000"/>
            <a:ext cx="2165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D87AC-65C2-46EA-8B9C-2054525F0D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5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1pPr>
    <a:lvl2pPr marL="1478655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2pPr>
    <a:lvl3pPr marL="2957312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3pPr>
    <a:lvl4pPr marL="4435967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4pPr>
    <a:lvl5pPr marL="5914622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5pPr>
    <a:lvl6pPr marL="7393276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6pPr>
    <a:lvl7pPr marL="8871934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7pPr>
    <a:lvl8pPr marL="10350589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8pPr>
    <a:lvl9pPr marL="11829244" algn="l" defTabSz="2957312" rtl="0" eaLnBrk="1" latinLnBrk="0" hangingPunct="1">
      <a:defRPr sz="38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90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21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832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97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840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65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5025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552575" y="9853613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122275" y="17361925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52575" y="24841200"/>
            <a:ext cx="10753725" cy="5897664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52575" y="15907948"/>
            <a:ext cx="10741025" cy="72221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106400" y="23406765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65275" y="30883467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9215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552575" y="9853613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52575" y="24841200"/>
            <a:ext cx="10753725" cy="5897664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798D9F5E-B80B-4E3A-B55B-8E2D97543B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2575" y="17361925"/>
            <a:ext cx="10753725" cy="6686550"/>
          </a:xfrm>
        </p:spPr>
        <p:txBody>
          <a:bodyPr lIns="0" tIns="468000" rIns="0" bIns="0"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CCBB91E-3DE6-40DA-B793-D105BFE725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22275" y="24826913"/>
            <a:ext cx="10753725" cy="6686550"/>
          </a:xfrm>
        </p:spPr>
        <p:txBody>
          <a:bodyPr lIns="0" tIns="468000" rIns="0" bIns="0"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52575" y="15907948"/>
            <a:ext cx="10741025" cy="72221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65275" y="30883467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7231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tx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39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tx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552575" y="9853613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122275" y="17361925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52575" y="24841200"/>
            <a:ext cx="10753725" cy="5897664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52575" y="15907948"/>
            <a:ext cx="10741025" cy="72221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106400" y="23406765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65275" y="30883467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31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tx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552575" y="9853613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52575" y="24841200"/>
            <a:ext cx="10753725" cy="5897664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798D9F5E-B80B-4E3A-B55B-8E2D97543B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2575" y="17361925"/>
            <a:ext cx="10753725" cy="6686550"/>
          </a:xfrm>
        </p:spPr>
        <p:txBody>
          <a:bodyPr lIns="0" tIns="468000" rIns="0" bIns="0"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CCBB91E-3DE6-40DA-B793-D105BFE725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22275" y="24826913"/>
            <a:ext cx="10753725" cy="6686550"/>
          </a:xfrm>
        </p:spPr>
        <p:txBody>
          <a:bodyPr lIns="0" tIns="468000" rIns="0" bIns="0"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52575" y="15907948"/>
            <a:ext cx="10741025" cy="72221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65275" y="30883467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14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bg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092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bg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552575" y="9853613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122275" y="17361925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52575" y="24841200"/>
            <a:ext cx="10753725" cy="5897664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52575" y="15907948"/>
            <a:ext cx="10741025" cy="72221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106400" y="23406765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65275" y="30883467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99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6271" y="6027162"/>
            <a:ext cx="15631033" cy="954663"/>
          </a:xfrm>
        </p:spPr>
        <p:txBody>
          <a:bodyPr/>
          <a:lstStyle>
            <a:lvl1pPr>
              <a:buNone/>
              <a:defRPr sz="7000">
                <a:solidFill>
                  <a:schemeClr val="bg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2576" y="33825876"/>
            <a:ext cx="4965700" cy="1230887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552575" y="9853613"/>
            <a:ext cx="10753725" cy="58976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52575" y="24841200"/>
            <a:ext cx="10753725" cy="5897664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798D9F5E-B80B-4E3A-B55B-8E2D97543B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2575" y="17361925"/>
            <a:ext cx="10753725" cy="6686550"/>
          </a:xfrm>
        </p:spPr>
        <p:txBody>
          <a:bodyPr lIns="0" tIns="468000" rIns="0" bIns="0"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CCBB91E-3DE6-40DA-B793-D105BFE725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22275" y="24826913"/>
            <a:ext cx="10753725" cy="6686550"/>
          </a:xfrm>
        </p:spPr>
        <p:txBody>
          <a:bodyPr lIns="0" tIns="468000" rIns="0" bIns="0"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52575" y="15907948"/>
            <a:ext cx="10741025" cy="72221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65275" y="30883467"/>
            <a:ext cx="10741025" cy="72221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0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11" Type="http://schemas.openxmlformats.org/officeDocument/2006/relationships/image" Target="../media/image7.png"/><Relationship Id="rId5" Type="http://schemas.openxmlformats.org/officeDocument/2006/relationships/image" Target="../media/image9.png"/><Relationship Id="rId10" Type="http://schemas.openxmlformats.org/officeDocument/2006/relationships/image" Target="../media/image6.svg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1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svg"/><Relationship Id="rId4" Type="http://schemas.openxmlformats.org/officeDocument/2006/relationships/theme" Target="../theme/theme3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6701" y="68262"/>
            <a:ext cx="25415171" cy="32943801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-1" y="0"/>
            <a:ext cx="25415875" cy="8481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271" y="2640720"/>
            <a:ext cx="15631033" cy="31504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2575" y="9853613"/>
            <a:ext cx="22323425" cy="216598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4C224C2-98B0-4CBF-8950-0F0C0DA10B1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469901" y="94387"/>
            <a:ext cx="4716000" cy="8386833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87AE0C9A-3F66-4FFD-9AD5-2DB60789668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106400" y="34162214"/>
            <a:ext cx="2479538" cy="64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CDB257C-89BE-4119-B987-D600130C663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65685" y="34122360"/>
            <a:ext cx="2797614" cy="93440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7BC4D912-939A-4781-B2CB-C9964956A3D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441102" y="34161896"/>
            <a:ext cx="3695431" cy="64439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59FBF06D-203C-CF40-9D4A-CC5FA61E9DD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5999738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8351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1906158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76540" indent="-476540" algn="l" defTabSz="1906158" rtl="0" eaLnBrk="1" latinLnBrk="0" hangingPunct="1">
        <a:lnSpc>
          <a:spcPct val="100000"/>
        </a:lnSpc>
        <a:spcBef>
          <a:spcPts val="208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429619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2698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3335777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4288856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935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6pPr>
      <a:lvl7pPr marL="6195014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7pPr>
      <a:lvl8pPr marL="7148093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8pPr>
      <a:lvl9pPr marL="8101173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1pPr>
      <a:lvl2pPr marL="953079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2pPr>
      <a:lvl3pPr marL="1906158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3pPr>
      <a:lvl4pPr marL="2859237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4pPr>
      <a:lvl5pPr marL="3812316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5pPr>
      <a:lvl6pPr marL="4765396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6pPr>
      <a:lvl7pPr marL="5718475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7pPr>
      <a:lvl8pPr marL="6671554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8pPr>
      <a:lvl9pPr marL="7624633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8" userDrawn="1">
          <p15:clr>
            <a:srgbClr val="F26B43"/>
          </p15:clr>
        </p15:guide>
        <p15:guide id="2" orient="horz" pos="1545" userDrawn="1">
          <p15:clr>
            <a:srgbClr val="F26B43"/>
          </p15:clr>
        </p15:guide>
        <p15:guide id="3" orient="horz" pos="4398" userDrawn="1">
          <p15:clr>
            <a:srgbClr val="F26B43"/>
          </p15:clr>
        </p15:guide>
        <p15:guide id="4" orient="horz" pos="6258" userDrawn="1">
          <p15:clr>
            <a:srgbClr val="F26B43"/>
          </p15:clr>
        </p15:guide>
        <p15:guide id="5" orient="horz" pos="10419" userDrawn="1">
          <p15:clr>
            <a:srgbClr val="F26B43"/>
          </p15:clr>
        </p15:guide>
        <p15:guide id="6" orient="horz" pos="10917" userDrawn="1">
          <p15:clr>
            <a:srgbClr val="F26B43"/>
          </p15:clr>
        </p15:guide>
        <p15:guide id="7" orient="horz" pos="15144" userDrawn="1">
          <p15:clr>
            <a:srgbClr val="F26B43"/>
          </p15:clr>
        </p15:guide>
        <p15:guide id="8" orient="horz" pos="15648" userDrawn="1">
          <p15:clr>
            <a:srgbClr val="F26B43"/>
          </p15:clr>
        </p15:guide>
        <p15:guide id="9" orient="horz" pos="19851" userDrawn="1">
          <p15:clr>
            <a:srgbClr val="F26B43"/>
          </p15:clr>
        </p15:guide>
        <p15:guide id="10" orient="horz" pos="20355" userDrawn="1">
          <p15:clr>
            <a:srgbClr val="F26B43"/>
          </p15:clr>
        </p15:guide>
        <p15:guide id="11" orient="horz" pos="22083" userDrawn="1">
          <p15:clr>
            <a:srgbClr val="F26B43"/>
          </p15:clr>
        </p15:guide>
        <p15:guide id="12" pos="978" userDrawn="1">
          <p15:clr>
            <a:srgbClr val="F26B43"/>
          </p15:clr>
        </p15:guide>
        <p15:guide id="13" pos="7752" userDrawn="1">
          <p15:clr>
            <a:srgbClr val="F26B43"/>
          </p15:clr>
        </p15:guide>
        <p15:guide id="14" pos="4106" userDrawn="1">
          <p15:clr>
            <a:srgbClr val="F26B43"/>
          </p15:clr>
        </p15:guide>
        <p15:guide id="15" pos="4608" userDrawn="1">
          <p15:clr>
            <a:srgbClr val="F26B43"/>
          </p15:clr>
        </p15:guide>
        <p15:guide id="16" pos="8256" userDrawn="1">
          <p15:clr>
            <a:srgbClr val="F26B43"/>
          </p15:clr>
        </p15:guide>
        <p15:guide id="17" pos="11400" userDrawn="1">
          <p15:clr>
            <a:srgbClr val="F26B43"/>
          </p15:clr>
        </p15:guide>
        <p15:guide id="18" pos="11904" userDrawn="1">
          <p15:clr>
            <a:srgbClr val="F26B43"/>
          </p15:clr>
        </p15:guide>
        <p15:guide id="19" pos="150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-1" y="-1"/>
            <a:ext cx="25415171" cy="32943801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-1" y="0"/>
            <a:ext cx="25415875" cy="8481220"/>
          </a:xfrm>
          <a:prstGeom prst="rect">
            <a:avLst/>
          </a:prstGeom>
          <a:solidFill>
            <a:srgbClr val="84D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BA961BA-68D2-4075-870D-68E54BC3D4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645"/>
          <a:stretch/>
        </p:blipFill>
        <p:spPr>
          <a:xfrm>
            <a:off x="0" y="-9527"/>
            <a:ext cx="25526410" cy="8496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271" y="2640720"/>
            <a:ext cx="15631033" cy="31504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2575" y="9853613"/>
            <a:ext cx="22323425" cy="216598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87AE0C9A-3F66-4FFD-9AD5-2DB60789668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106400" y="34162214"/>
            <a:ext cx="2479538" cy="64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F501661-4B46-424D-9E13-22F3C5A53E3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65685" y="34122360"/>
            <a:ext cx="2797614" cy="93440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5A2815E4-97FA-4D2D-8C37-AAB45531DD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441102" y="34161896"/>
            <a:ext cx="3695431" cy="644399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E53D11F-5B9C-DA2B-0AF0-C107B06989A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5999738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7225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l" defTabSz="1906158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540" indent="-476540" algn="l" defTabSz="1906158" rtl="0" eaLnBrk="1" latinLnBrk="0" hangingPunct="1">
        <a:lnSpc>
          <a:spcPct val="100000"/>
        </a:lnSpc>
        <a:spcBef>
          <a:spcPts val="208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429619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2698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3335777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4288856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935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6pPr>
      <a:lvl7pPr marL="6195014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7pPr>
      <a:lvl8pPr marL="7148093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8pPr>
      <a:lvl9pPr marL="8101173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1pPr>
      <a:lvl2pPr marL="953079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2pPr>
      <a:lvl3pPr marL="1906158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3pPr>
      <a:lvl4pPr marL="2859237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4pPr>
      <a:lvl5pPr marL="3812316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5pPr>
      <a:lvl6pPr marL="4765396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6pPr>
      <a:lvl7pPr marL="5718475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7pPr>
      <a:lvl8pPr marL="6671554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8pPr>
      <a:lvl9pPr marL="7624633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8" userDrawn="1">
          <p15:clr>
            <a:srgbClr val="F26B43"/>
          </p15:clr>
        </p15:guide>
        <p15:guide id="2" orient="horz" pos="1545" userDrawn="1">
          <p15:clr>
            <a:srgbClr val="F26B43"/>
          </p15:clr>
        </p15:guide>
        <p15:guide id="3" orient="horz" pos="4398" userDrawn="1">
          <p15:clr>
            <a:srgbClr val="F26B43"/>
          </p15:clr>
        </p15:guide>
        <p15:guide id="4" orient="horz" pos="6207" userDrawn="1">
          <p15:clr>
            <a:srgbClr val="F26B43"/>
          </p15:clr>
        </p15:guide>
        <p15:guide id="5" orient="horz" pos="10419" userDrawn="1">
          <p15:clr>
            <a:srgbClr val="F26B43"/>
          </p15:clr>
        </p15:guide>
        <p15:guide id="6" orient="horz" pos="10917" userDrawn="1">
          <p15:clr>
            <a:srgbClr val="F26B43"/>
          </p15:clr>
        </p15:guide>
        <p15:guide id="7" orient="horz" pos="15144" userDrawn="1">
          <p15:clr>
            <a:srgbClr val="F26B43"/>
          </p15:clr>
        </p15:guide>
        <p15:guide id="8" orient="horz" pos="15648" userDrawn="1">
          <p15:clr>
            <a:srgbClr val="F26B43"/>
          </p15:clr>
        </p15:guide>
        <p15:guide id="9" orient="horz" pos="19851" userDrawn="1">
          <p15:clr>
            <a:srgbClr val="F26B43"/>
          </p15:clr>
        </p15:guide>
        <p15:guide id="10" orient="horz" pos="20355" userDrawn="1">
          <p15:clr>
            <a:srgbClr val="F26B43"/>
          </p15:clr>
        </p15:guide>
        <p15:guide id="11" orient="horz" pos="22083" userDrawn="1">
          <p15:clr>
            <a:srgbClr val="F26B43"/>
          </p15:clr>
        </p15:guide>
        <p15:guide id="12" pos="978" userDrawn="1">
          <p15:clr>
            <a:srgbClr val="F26B43"/>
          </p15:clr>
        </p15:guide>
        <p15:guide id="13" pos="7752" userDrawn="1">
          <p15:clr>
            <a:srgbClr val="F26B43"/>
          </p15:clr>
        </p15:guide>
        <p15:guide id="14" pos="4106" userDrawn="1">
          <p15:clr>
            <a:srgbClr val="F26B43"/>
          </p15:clr>
        </p15:guide>
        <p15:guide id="15" pos="4608" userDrawn="1">
          <p15:clr>
            <a:srgbClr val="F26B43"/>
          </p15:clr>
        </p15:guide>
        <p15:guide id="16" pos="8256" userDrawn="1">
          <p15:clr>
            <a:srgbClr val="F26B43"/>
          </p15:clr>
        </p15:guide>
        <p15:guide id="17" pos="11400" userDrawn="1">
          <p15:clr>
            <a:srgbClr val="F26B43"/>
          </p15:clr>
        </p15:guide>
        <p15:guide id="18" pos="11904" userDrawn="1">
          <p15:clr>
            <a:srgbClr val="F26B43"/>
          </p15:clr>
        </p15:guide>
        <p15:guide id="19" pos="150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-1" y="-1"/>
            <a:ext cx="25415171" cy="32943801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-1" y="0"/>
            <a:ext cx="25415875" cy="8481220"/>
          </a:xfrm>
          <a:prstGeom prst="rect">
            <a:avLst/>
          </a:prstGeom>
          <a:solidFill>
            <a:srgbClr val="52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271" y="2640720"/>
            <a:ext cx="15631033" cy="31504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2575" y="9853613"/>
            <a:ext cx="22323425" cy="216598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87AE0C9A-3F66-4FFD-9AD5-2DB60789668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06400" y="34162214"/>
            <a:ext cx="2479538" cy="644400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0A5D83EC-5EB0-41D9-BD86-073715C28A6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162041" y="76200"/>
            <a:ext cx="4480413" cy="8496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29FBF6E6-DD29-4758-AE3D-D6E77FCA137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65685" y="34122360"/>
            <a:ext cx="2797614" cy="93440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A1D89DBA-5889-464B-B2B2-2CCF44934C1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441102" y="34161896"/>
            <a:ext cx="3695431" cy="64439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B14082C2-CF9B-4DB2-4021-E719BC56679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5999738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21329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1906158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76540" indent="-476540" algn="l" defTabSz="1906158" rtl="0" eaLnBrk="1" latinLnBrk="0" hangingPunct="1">
        <a:lnSpc>
          <a:spcPct val="100000"/>
        </a:lnSpc>
        <a:spcBef>
          <a:spcPts val="208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429619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2698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3335777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4288856" indent="-476540" algn="l" defTabSz="1906158" rtl="0" eaLnBrk="1" latinLnBrk="0" hangingPunct="1">
        <a:lnSpc>
          <a:spcPct val="100000"/>
        </a:lnSpc>
        <a:spcBef>
          <a:spcPts val="104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935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6pPr>
      <a:lvl7pPr marL="6195014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7pPr>
      <a:lvl8pPr marL="7148093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8pPr>
      <a:lvl9pPr marL="8101173" indent="-476540" algn="l" defTabSz="1906158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1pPr>
      <a:lvl2pPr marL="953079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2pPr>
      <a:lvl3pPr marL="1906158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3pPr>
      <a:lvl4pPr marL="2859237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4pPr>
      <a:lvl5pPr marL="3812316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5pPr>
      <a:lvl6pPr marL="4765396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6pPr>
      <a:lvl7pPr marL="5718475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7pPr>
      <a:lvl8pPr marL="6671554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8pPr>
      <a:lvl9pPr marL="7624633" algn="l" defTabSz="1906158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8" userDrawn="1">
          <p15:clr>
            <a:srgbClr val="F26B43"/>
          </p15:clr>
        </p15:guide>
        <p15:guide id="2" orient="horz" pos="1545" userDrawn="1">
          <p15:clr>
            <a:srgbClr val="F26B43"/>
          </p15:clr>
        </p15:guide>
        <p15:guide id="3" orient="horz" pos="4398" userDrawn="1">
          <p15:clr>
            <a:srgbClr val="F26B43"/>
          </p15:clr>
        </p15:guide>
        <p15:guide id="4" orient="horz" pos="6207" userDrawn="1">
          <p15:clr>
            <a:srgbClr val="F26B43"/>
          </p15:clr>
        </p15:guide>
        <p15:guide id="5" orient="horz" pos="10419" userDrawn="1">
          <p15:clr>
            <a:srgbClr val="F26B43"/>
          </p15:clr>
        </p15:guide>
        <p15:guide id="6" orient="horz" pos="10917" userDrawn="1">
          <p15:clr>
            <a:srgbClr val="F26B43"/>
          </p15:clr>
        </p15:guide>
        <p15:guide id="7" orient="horz" pos="15144" userDrawn="1">
          <p15:clr>
            <a:srgbClr val="F26B43"/>
          </p15:clr>
        </p15:guide>
        <p15:guide id="8" orient="horz" pos="15648" userDrawn="1">
          <p15:clr>
            <a:srgbClr val="F26B43"/>
          </p15:clr>
        </p15:guide>
        <p15:guide id="9" orient="horz" pos="19851" userDrawn="1">
          <p15:clr>
            <a:srgbClr val="F26B43"/>
          </p15:clr>
        </p15:guide>
        <p15:guide id="10" orient="horz" pos="20355" userDrawn="1">
          <p15:clr>
            <a:srgbClr val="F26B43"/>
          </p15:clr>
        </p15:guide>
        <p15:guide id="11" orient="horz" pos="22083" userDrawn="1">
          <p15:clr>
            <a:srgbClr val="F26B43"/>
          </p15:clr>
        </p15:guide>
        <p15:guide id="12" pos="978" userDrawn="1">
          <p15:clr>
            <a:srgbClr val="F26B43"/>
          </p15:clr>
        </p15:guide>
        <p15:guide id="13" pos="7752" userDrawn="1">
          <p15:clr>
            <a:srgbClr val="F26B43"/>
          </p15:clr>
        </p15:guide>
        <p15:guide id="14" pos="4106" userDrawn="1">
          <p15:clr>
            <a:srgbClr val="F26B43"/>
          </p15:clr>
        </p15:guide>
        <p15:guide id="15" pos="4608" userDrawn="1">
          <p15:clr>
            <a:srgbClr val="F26B43"/>
          </p15:clr>
        </p15:guide>
        <p15:guide id="16" pos="8256" userDrawn="1">
          <p15:clr>
            <a:srgbClr val="F26B43"/>
          </p15:clr>
        </p15:guide>
        <p15:guide id="17" pos="11400" userDrawn="1">
          <p15:clr>
            <a:srgbClr val="F26B43"/>
          </p15:clr>
        </p15:guide>
        <p15:guide id="18" pos="11904" userDrawn="1">
          <p15:clr>
            <a:srgbClr val="F26B43"/>
          </p15:clr>
        </p15:guide>
        <p15:guide id="19" pos="150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2EEA359-8957-45DD-B57F-58AA9D46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747D9BC-76C2-4DD0-8C5B-0BD2ACAEF4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BF01D89-53D5-4F7F-B683-C5A1009598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6E904C-5C80-4D29-91B6-91815E7CDB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BC509F4-BF2E-42DC-A3B1-8FC38B9461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94E551-44CE-4619-8F37-A91C98C5CB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FE0BCDD-8B0F-436E-8207-F569E375CE7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78C9E91-EA60-4823-BBB7-BDC811317B3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C9D87-A521-4B9B-8CE4-CD47682CEF95}"/>
              </a:ext>
            </a:extLst>
          </p:cNvPr>
          <p:cNvSpPr txBox="1"/>
          <p:nvPr/>
        </p:nvSpPr>
        <p:spPr>
          <a:xfrm>
            <a:off x="13134975" y="9893063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 dirty="0" err="1"/>
              <a:t>Tittel</a:t>
            </a:r>
            <a:r>
              <a:rPr lang="en-GB" sz="5000" b="1" dirty="0"/>
              <a:t> 3: 50 </a:t>
            </a:r>
            <a:r>
              <a:rPr lang="en-GB" sz="5000" b="1" dirty="0" err="1"/>
              <a:t>pt</a:t>
            </a:r>
            <a:r>
              <a:rPr lang="en-GB" sz="5000" b="1" dirty="0"/>
              <a:t>, </a:t>
            </a:r>
            <a:r>
              <a:rPr lang="en-GB" sz="5000" b="1" dirty="0" err="1"/>
              <a:t>linjeavstand</a:t>
            </a:r>
            <a:r>
              <a:rPr lang="en-GB" sz="5000" b="1" dirty="0"/>
              <a:t> 60 </a:t>
            </a:r>
            <a:r>
              <a:rPr lang="en-GB" sz="5000" b="1" dirty="0" err="1"/>
              <a:t>pt</a:t>
            </a:r>
            <a:r>
              <a:rPr lang="en-GB" sz="5000" b="1" dirty="0"/>
              <a:t> </a:t>
            </a:r>
            <a:r>
              <a:rPr lang="en-GB" sz="5000" b="1" dirty="0" err="1"/>
              <a:t>Luptatinvel</a:t>
            </a:r>
            <a:r>
              <a:rPr lang="en-GB" sz="5000" b="1" dirty="0"/>
              <a:t> </a:t>
            </a:r>
            <a:r>
              <a:rPr lang="en-GB" sz="5000" b="1" dirty="0" err="1"/>
              <a:t>imil</a:t>
            </a:r>
            <a:r>
              <a:rPr lang="en-GB" sz="5000" b="1" dirty="0"/>
              <a:t> il es </a:t>
            </a:r>
            <a:r>
              <a:rPr lang="en-GB" sz="5000" b="1" dirty="0" err="1"/>
              <a:t>aut</a:t>
            </a:r>
            <a:r>
              <a:rPr lang="en-GB" sz="5000" b="1" dirty="0"/>
              <a:t> </a:t>
            </a:r>
            <a:r>
              <a:rPr lang="en-GB" sz="5000" b="1" dirty="0" err="1"/>
              <a:t>ut</a:t>
            </a:r>
            <a:r>
              <a:rPr lang="en-GB" sz="5000" b="1" dirty="0"/>
              <a:t> </a:t>
            </a:r>
            <a:r>
              <a:rPr lang="en-GB" sz="5000" b="1" dirty="0" err="1"/>
              <a:t>quam</a:t>
            </a:r>
            <a:endParaRPr lang="en-GB" sz="5000" b="1" dirty="0"/>
          </a:p>
          <a:p>
            <a:endParaRPr lang="en-GB" sz="3000" b="1" dirty="0"/>
          </a:p>
          <a:p>
            <a:r>
              <a:rPr lang="en-GB" sz="3000" b="1" dirty="0"/>
              <a:t>Ingress 30pt, </a:t>
            </a:r>
            <a:r>
              <a:rPr lang="en-GB" sz="3000" dirty="0"/>
              <a:t>36 </a:t>
            </a:r>
            <a:r>
              <a:rPr lang="en-GB" sz="3000" dirty="0" err="1"/>
              <a:t>avstand</a:t>
            </a:r>
            <a:r>
              <a:rPr lang="en-GB" sz="3000" dirty="0"/>
              <a:t>. </a:t>
            </a:r>
            <a:r>
              <a:rPr lang="en-GB" sz="3000" dirty="0" err="1"/>
              <a:t>volestium</a:t>
            </a:r>
            <a:r>
              <a:rPr lang="en-GB" sz="3000" dirty="0"/>
              <a:t> </a:t>
            </a:r>
            <a:r>
              <a:rPr lang="en-GB" sz="3000" dirty="0" err="1"/>
              <a:t>invel</a:t>
            </a:r>
            <a:r>
              <a:rPr lang="en-GB" sz="3000" dirty="0"/>
              <a:t> </a:t>
            </a:r>
            <a:r>
              <a:rPr lang="en-GB" sz="3000" dirty="0" err="1"/>
              <a:t>maio</a:t>
            </a:r>
            <a:r>
              <a:rPr lang="en-GB" sz="3000" dirty="0"/>
              <a:t> dolent</a:t>
            </a:r>
          </a:p>
          <a:p>
            <a:r>
              <a:rPr lang="en-GB" sz="3000" dirty="0" err="1"/>
              <a:t>faccullabo</a:t>
            </a:r>
            <a:r>
              <a:rPr lang="en-GB" sz="3000" dirty="0"/>
              <a:t>. </a:t>
            </a:r>
            <a:r>
              <a:rPr lang="en-GB" sz="3000" dirty="0" err="1"/>
              <a:t>Eheniendit</a:t>
            </a:r>
            <a:r>
              <a:rPr lang="en-GB" sz="3000" dirty="0"/>
              <a:t> </a:t>
            </a:r>
            <a:r>
              <a:rPr lang="en-GB" sz="3000" dirty="0" err="1"/>
              <a:t>quiae</a:t>
            </a:r>
            <a:r>
              <a:rPr lang="en-GB" sz="3000" dirty="0"/>
              <a:t>. Sunt </a:t>
            </a:r>
            <a:r>
              <a:rPr lang="en-GB" sz="3000" dirty="0" err="1"/>
              <a:t>exeratesti</a:t>
            </a:r>
            <a:r>
              <a:rPr lang="en-GB" sz="3000" dirty="0"/>
              <a:t> </a:t>
            </a:r>
            <a:r>
              <a:rPr lang="en-GB" sz="3000" dirty="0" err="1"/>
              <a:t>accum</a:t>
            </a:r>
            <a:r>
              <a:rPr lang="en-GB" sz="3000" dirty="0"/>
              <a:t> </a:t>
            </a:r>
            <a:r>
              <a:rPr lang="en-GB" sz="3000" dirty="0" err="1"/>
              <a:t>fugitae</a:t>
            </a:r>
            <a:endParaRPr lang="en-GB" sz="3000" dirty="0"/>
          </a:p>
          <a:p>
            <a:r>
              <a:rPr lang="en-GB" sz="3000" dirty="0"/>
              <a:t>prat </a:t>
            </a:r>
            <a:r>
              <a:rPr lang="en-GB" sz="3000" dirty="0" err="1"/>
              <a:t>omniae</a:t>
            </a:r>
            <a:r>
              <a:rPr lang="en-GB" sz="3000" dirty="0"/>
              <a:t> </a:t>
            </a:r>
            <a:r>
              <a:rPr lang="en-GB" sz="3000" dirty="0" err="1"/>
              <a:t>inctorro</a:t>
            </a:r>
            <a:r>
              <a:rPr lang="en-GB" sz="3000" dirty="0"/>
              <a:t> </a:t>
            </a:r>
            <a:r>
              <a:rPr lang="en-GB" sz="3000" dirty="0" err="1"/>
              <a:t>quas</a:t>
            </a:r>
            <a:r>
              <a:rPr lang="en-GB" sz="3000" dirty="0"/>
              <a:t> </a:t>
            </a:r>
            <a:r>
              <a:rPr lang="en-GB" sz="3000" dirty="0" err="1"/>
              <a:t>debitat</a:t>
            </a:r>
            <a:r>
              <a:rPr lang="en-GB" sz="3000" dirty="0"/>
              <a:t> </a:t>
            </a:r>
            <a:r>
              <a:rPr lang="en-GB" sz="3000" dirty="0" err="1"/>
              <a:t>iasperro</a:t>
            </a:r>
            <a:r>
              <a:rPr lang="en-GB" sz="3000" dirty="0"/>
              <a:t> </a:t>
            </a:r>
            <a:r>
              <a:rPr lang="en-GB" sz="3000" dirty="0" err="1"/>
              <a:t>commolor</a:t>
            </a:r>
            <a:endParaRPr lang="en-GB" sz="3000" dirty="0"/>
          </a:p>
          <a:p>
            <a:r>
              <a:rPr lang="en-GB" sz="3000" dirty="0" err="1"/>
              <a:t>sundigendi</a:t>
            </a:r>
            <a:r>
              <a:rPr lang="en-GB" sz="3000" dirty="0"/>
              <a:t> </a:t>
            </a:r>
            <a:r>
              <a:rPr lang="en-GB" sz="3000" dirty="0" err="1"/>
              <a:t>dendebis</a:t>
            </a:r>
            <a:r>
              <a:rPr lang="en-GB" sz="3000" dirty="0"/>
              <a:t> </a:t>
            </a:r>
            <a:r>
              <a:rPr lang="en-GB" sz="3000" dirty="0" err="1"/>
              <a:t>ati</a:t>
            </a:r>
            <a:r>
              <a:rPr lang="en-GB" sz="3000" dirty="0"/>
              <a:t> </a:t>
            </a:r>
            <a:r>
              <a:rPr lang="en-GB" sz="3000" dirty="0" err="1"/>
              <a:t>reptati</a:t>
            </a:r>
            <a:r>
              <a:rPr lang="en-GB" sz="3000" dirty="0"/>
              <a:t> </a:t>
            </a:r>
            <a:r>
              <a:rPr lang="en-GB" sz="3000" dirty="0" err="1"/>
              <a:t>occae</a:t>
            </a:r>
            <a:r>
              <a:rPr lang="en-GB" sz="3000" dirty="0"/>
              <a:t> non </a:t>
            </a:r>
            <a:r>
              <a:rPr lang="en-GB" sz="3000" dirty="0" err="1"/>
              <a:t>ea</a:t>
            </a:r>
            <a:r>
              <a:rPr lang="en-GB" sz="3000" dirty="0"/>
              <a:t> in </a:t>
            </a:r>
            <a:r>
              <a:rPr lang="en-GB" sz="3000" dirty="0" err="1"/>
              <a:t>eatus</a:t>
            </a:r>
            <a:endParaRPr lang="en-GB" sz="3000" dirty="0"/>
          </a:p>
          <a:p>
            <a:r>
              <a:rPr lang="en-GB" sz="3000" dirty="0" err="1"/>
              <a:t>Occaerferum</a:t>
            </a:r>
            <a:r>
              <a:rPr lang="en-GB" sz="3000" dirty="0"/>
              <a:t> </a:t>
            </a:r>
            <a:r>
              <a:rPr lang="en-GB" sz="3000" dirty="0" err="1"/>
              <a:t>eatemolorro</a:t>
            </a:r>
            <a:r>
              <a:rPr lang="en-GB" sz="3000" dirty="0"/>
              <a:t> </a:t>
            </a:r>
            <a:r>
              <a:rPr lang="en-GB" sz="3000" dirty="0" err="1"/>
              <a:t>elit</a:t>
            </a:r>
            <a:r>
              <a:rPr lang="en-GB" sz="3000" dirty="0"/>
              <a:t> </a:t>
            </a:r>
            <a:r>
              <a:rPr lang="en-GB" sz="3000" dirty="0" err="1"/>
              <a:t>desecus</a:t>
            </a:r>
            <a:r>
              <a:rPr lang="en-GB" sz="3000" dirty="0"/>
              <a:t> </a:t>
            </a:r>
            <a:r>
              <a:rPr lang="en-GB" sz="3000" dirty="0" err="1"/>
              <a:t>cilluptas</a:t>
            </a:r>
            <a:r>
              <a:rPr lang="en-GB" sz="3000" dirty="0"/>
              <a:t> </a:t>
            </a:r>
            <a:r>
              <a:rPr lang="en-GB" sz="3000" dirty="0" err="1"/>
              <a:t>rerovid</a:t>
            </a:r>
            <a:endParaRPr lang="en-GB" sz="3000" dirty="0"/>
          </a:p>
          <a:p>
            <a:r>
              <a:rPr lang="en-GB" sz="3000" dirty="0" err="1"/>
              <a:t>ucipsa</a:t>
            </a:r>
            <a:r>
              <a:rPr lang="en-GB" sz="3000" dirty="0"/>
              <a:t> </a:t>
            </a:r>
            <a:r>
              <a:rPr lang="en-GB" sz="3000" dirty="0" err="1"/>
              <a:t>quae</a:t>
            </a:r>
            <a:r>
              <a:rPr lang="en-GB" sz="3000" dirty="0"/>
              <a:t> pre </a:t>
            </a:r>
            <a:r>
              <a:rPr lang="en-GB" sz="3000" dirty="0" err="1"/>
              <a:t>dolor</a:t>
            </a:r>
            <a:r>
              <a:rPr lang="en-GB" sz="3000" dirty="0"/>
              <a:t> rem res </a:t>
            </a:r>
            <a:r>
              <a:rPr lang="en-GB" sz="3000" dirty="0" err="1"/>
              <a:t>ut</a:t>
            </a:r>
            <a:r>
              <a:rPr lang="en-GB" sz="3000" dirty="0"/>
              <a:t> </a:t>
            </a:r>
            <a:r>
              <a:rPr lang="en-GB" sz="3000" dirty="0" err="1"/>
              <a:t>porio</a:t>
            </a:r>
            <a:r>
              <a:rPr lang="en-GB" sz="3000" dirty="0"/>
              <a:t> </a:t>
            </a:r>
            <a:r>
              <a:rPr lang="en-GB" sz="3000" dirty="0" err="1"/>
              <a:t>omnihit</a:t>
            </a:r>
            <a:r>
              <a:rPr lang="en-GB" sz="3000" dirty="0"/>
              <a:t> qui </a:t>
            </a:r>
            <a:r>
              <a:rPr lang="en-GB" sz="3000" dirty="0" err="1"/>
              <a:t>quaspelit</a:t>
            </a:r>
            <a:endParaRPr lang="en-GB" sz="3000" dirty="0"/>
          </a:p>
          <a:p>
            <a:r>
              <a:rPr lang="en-GB" sz="3000" dirty="0"/>
              <a:t>pa </a:t>
            </a:r>
            <a:r>
              <a:rPr lang="en-GB" sz="3000" dirty="0" err="1"/>
              <a:t>pellicae</a:t>
            </a:r>
            <a:r>
              <a:rPr lang="en-GB" sz="3000" dirty="0"/>
              <a:t> </a:t>
            </a:r>
            <a:r>
              <a:rPr lang="en-GB" sz="3000" dirty="0" err="1"/>
              <a:t>doluptae</a:t>
            </a:r>
            <a:r>
              <a:rPr lang="en-GB" sz="3000" dirty="0"/>
              <a:t> </a:t>
            </a:r>
            <a:r>
              <a:rPr lang="en-GB" sz="3000" dirty="0" err="1"/>
              <a:t>nimolupta</a:t>
            </a:r>
            <a:r>
              <a:rPr lang="en-GB" sz="3000" dirty="0"/>
              <a:t> </a:t>
            </a:r>
            <a:r>
              <a:rPr lang="en-GB" sz="3000" dirty="0" err="1"/>
              <a:t>quia</a:t>
            </a:r>
            <a:r>
              <a:rPr lang="en-GB" sz="3000" dirty="0"/>
              <a:t> </a:t>
            </a:r>
            <a:r>
              <a:rPr lang="en-GB" sz="3000" dirty="0" err="1"/>
              <a:t>volores</a:t>
            </a:r>
            <a:r>
              <a:rPr lang="en-GB" sz="3000" dirty="0"/>
              <a:t> </a:t>
            </a:r>
            <a:r>
              <a:rPr lang="en-GB" sz="3000" dirty="0" err="1"/>
              <a:t>tionsent</a:t>
            </a:r>
            <a:r>
              <a:rPr lang="en-GB" sz="3000" dirty="0"/>
              <a:t> et,</a:t>
            </a:r>
          </a:p>
          <a:p>
            <a:r>
              <a:rPr lang="en-GB" sz="3000" dirty="0" err="1"/>
              <a:t>commod</a:t>
            </a:r>
            <a:r>
              <a:rPr lang="en-GB" sz="3000" dirty="0"/>
              <a:t> </a:t>
            </a:r>
            <a:r>
              <a:rPr lang="en-GB" sz="3000" dirty="0" err="1"/>
              <a:t>quidebis</a:t>
            </a:r>
            <a:r>
              <a:rPr lang="en-GB" sz="3000" dirty="0"/>
              <a:t> con et </a:t>
            </a:r>
            <a:r>
              <a:rPr lang="en-GB" sz="3000" dirty="0" err="1"/>
              <a:t>officto</a:t>
            </a:r>
            <a:r>
              <a:rPr lang="en-GB" sz="3000" dirty="0"/>
              <a:t> </a:t>
            </a:r>
            <a:r>
              <a:rPr lang="en-GB" sz="3000" dirty="0" err="1"/>
              <a:t>doloreriam</a:t>
            </a:r>
            <a:r>
              <a:rPr lang="en-GB" sz="3000" dirty="0"/>
              <a:t>, </a:t>
            </a:r>
            <a:r>
              <a:rPr lang="en-GB" sz="3000" dirty="0" err="1"/>
              <a:t>ero</a:t>
            </a:r>
            <a:r>
              <a:rPr lang="en-GB" sz="3000" dirty="0"/>
              <a:t> </a:t>
            </a:r>
            <a:r>
              <a:rPr lang="en-GB" sz="3000" dirty="0" err="1"/>
              <a:t>estiunt</a:t>
            </a:r>
            <a:endParaRPr lang="en-GB" sz="3000" dirty="0"/>
          </a:p>
          <a:p>
            <a:r>
              <a:rPr lang="en-GB" sz="3000" dirty="0" err="1"/>
              <a:t>labPos</a:t>
            </a:r>
            <a:r>
              <a:rPr lang="en-GB" sz="3000" dirty="0"/>
              <a:t> et </a:t>
            </a:r>
            <a:r>
              <a:rPr lang="en-GB" sz="3000" dirty="0" err="1"/>
              <a:t>ea</a:t>
            </a:r>
            <a:r>
              <a:rPr lang="en-GB" sz="3000" dirty="0"/>
              <a:t> qui </a:t>
            </a:r>
            <a:r>
              <a:rPr lang="en-GB" sz="3000" dirty="0" err="1"/>
              <a:t>dolores</a:t>
            </a:r>
            <a:r>
              <a:rPr lang="en-GB" sz="3000" dirty="0"/>
              <a:t> sit, et </a:t>
            </a:r>
            <a:r>
              <a:rPr lang="en-GB" sz="3000" dirty="0" err="1"/>
              <a:t>exped</a:t>
            </a:r>
            <a:r>
              <a:rPr lang="en-GB" sz="3000" dirty="0"/>
              <a:t> </a:t>
            </a:r>
            <a:r>
              <a:rPr lang="en-GB" sz="3000" dirty="0" err="1"/>
              <a:t>ea</a:t>
            </a:r>
            <a:r>
              <a:rPr lang="en-GB" sz="3000" dirty="0"/>
              <a:t> </a:t>
            </a:r>
            <a:r>
              <a:rPr lang="en-GB" sz="3000" dirty="0" err="1"/>
              <a:t>serrovidunt</a:t>
            </a:r>
            <a:r>
              <a:rPr lang="en-GB" sz="3000" dirty="0"/>
              <a:t> 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405F14-00D6-4067-B1B7-0B4710B5C2CA}"/>
              </a:ext>
            </a:extLst>
          </p:cNvPr>
          <p:cNvSpPr txBox="1"/>
          <p:nvPr/>
        </p:nvSpPr>
        <p:spPr>
          <a:xfrm>
            <a:off x="1539875" y="17361925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81E50F-F4E7-416E-99CD-E5C4D3528549}"/>
              </a:ext>
            </a:extLst>
          </p:cNvPr>
          <p:cNvSpPr txBox="1"/>
          <p:nvPr/>
        </p:nvSpPr>
        <p:spPr>
          <a:xfrm>
            <a:off x="13134975" y="24841200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32648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AC15C7-D038-494D-9F0E-9D36FF423F5C}"/>
              </a:ext>
            </a:extLst>
          </p:cNvPr>
          <p:cNvSpPr txBox="1"/>
          <p:nvPr/>
        </p:nvSpPr>
        <p:spPr>
          <a:xfrm>
            <a:off x="13122274" y="9853613"/>
            <a:ext cx="4975226" cy="6686550"/>
          </a:xfrm>
          <a:prstGeom prst="rect">
            <a:avLst/>
          </a:prstGeom>
          <a:solidFill>
            <a:schemeClr val="accent1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>
                <a:solidFill>
                  <a:schemeClr val="bg1"/>
                </a:solidFill>
              </a:rPr>
              <a:t>Tittel 4: 40 pt</a:t>
            </a:r>
          </a:p>
          <a:p>
            <a:r>
              <a:rPr lang="en-GB" sz="2200">
                <a:solidFill>
                  <a:schemeClr val="bg1"/>
                </a:solidFill>
              </a:rPr>
              <a:t>Brødtekst 22 pt. 26 pt linjeavstand</a:t>
            </a:r>
          </a:p>
          <a:p>
            <a:br>
              <a:rPr lang="en-GB" sz="2200">
                <a:solidFill>
                  <a:schemeClr val="bg1"/>
                </a:solidFill>
              </a:rPr>
            </a:br>
            <a:r>
              <a:rPr lang="en-GB" sz="220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200">
                <a:solidFill>
                  <a:schemeClr val="bg1"/>
                </a:solidFill>
              </a:rPr>
            </a:br>
            <a:endParaRPr lang="en-GB" sz="2200">
              <a:solidFill>
                <a:schemeClr val="bg1"/>
              </a:solidFill>
            </a:endParaRPr>
          </a:p>
          <a:p>
            <a:r>
              <a:rPr lang="en-GB" sz="220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40E4B-6792-4D58-AB09-4463C171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C8DE2-EE72-412A-80FF-FC9938BBAA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A61811-75D2-473A-94BD-FB9B16DFBCD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5CC5D4-DBC4-4295-A452-08DFF075A8E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8A1237-6E9F-439B-AB51-B48B79CDF1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D334226-D659-454E-938A-0F1CF2F9FC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3524A2D-2BA0-401F-8FCD-33CFA83EF9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5C80CE2-3B39-4561-8102-73F0A3B73C0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28613C-FF26-4574-90A5-FF4E9DC9D4B7}"/>
              </a:ext>
            </a:extLst>
          </p:cNvPr>
          <p:cNvSpPr txBox="1"/>
          <p:nvPr/>
        </p:nvSpPr>
        <p:spPr>
          <a:xfrm>
            <a:off x="18926174" y="9853613"/>
            <a:ext cx="4975226" cy="6686550"/>
          </a:xfrm>
          <a:prstGeom prst="rect">
            <a:avLst/>
          </a:prstGeom>
          <a:solidFill>
            <a:schemeClr val="accent4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/>
              <a:t>Tittel 4: 40 pt</a:t>
            </a:r>
          </a:p>
          <a:p>
            <a:r>
              <a:rPr lang="en-GB" sz="2200"/>
              <a:t>Brødtekst </a:t>
            </a:r>
            <a:r>
              <a:rPr lang="en-GB" sz="2200" dirty="0"/>
              <a:t>22 pt. 26 </a:t>
            </a:r>
            <a:r>
              <a:rPr lang="en-GB" sz="2200" dirty="0" err="1"/>
              <a:t>pt</a:t>
            </a:r>
            <a:r>
              <a:rPr lang="en-GB" sz="2200" dirty="0"/>
              <a:t> </a:t>
            </a:r>
            <a:r>
              <a:rPr lang="en-GB" sz="2200" dirty="0" err="1"/>
              <a:t>linjeavstand</a:t>
            </a:r>
            <a:endParaRPr lang="en-GB" sz="2200" dirty="0"/>
          </a:p>
          <a:p>
            <a:br>
              <a:rPr lang="en-GB" sz="2200" dirty="0"/>
            </a:br>
            <a:r>
              <a:rPr lang="en-GB" sz="2200" dirty="0"/>
              <a:t>The overall aim of this study will be to provide new insight into using TMF in nutritional care for persons with dementia and dysphagia living in care homes.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0FEE78-D1DE-45D5-80BB-E1A0FC4AC194}"/>
              </a:ext>
            </a:extLst>
          </p:cNvPr>
          <p:cNvSpPr txBox="1"/>
          <p:nvPr/>
        </p:nvSpPr>
        <p:spPr>
          <a:xfrm>
            <a:off x="13122274" y="17361925"/>
            <a:ext cx="4975226" cy="6686550"/>
          </a:xfrm>
          <a:prstGeom prst="rect">
            <a:avLst/>
          </a:prstGeom>
          <a:solidFill>
            <a:schemeClr val="accent2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/>
              <a:t>Tittel 4: 40 pt</a:t>
            </a:r>
          </a:p>
          <a:p>
            <a:r>
              <a:rPr lang="en-GB" sz="2200"/>
              <a:t>Brødtekst </a:t>
            </a:r>
            <a:r>
              <a:rPr lang="en-GB" sz="2200" dirty="0"/>
              <a:t>22 pt. 26 </a:t>
            </a:r>
            <a:r>
              <a:rPr lang="en-GB" sz="2200" dirty="0" err="1"/>
              <a:t>pt</a:t>
            </a:r>
            <a:r>
              <a:rPr lang="en-GB" sz="2200" dirty="0"/>
              <a:t> </a:t>
            </a:r>
            <a:r>
              <a:rPr lang="en-GB" sz="2200" dirty="0" err="1"/>
              <a:t>linjeavstand</a:t>
            </a:r>
            <a:endParaRPr lang="en-GB" sz="2200" dirty="0"/>
          </a:p>
          <a:p>
            <a:br>
              <a:rPr lang="en-GB" sz="2200" dirty="0"/>
            </a:br>
            <a:r>
              <a:rPr lang="en-GB" sz="2200" dirty="0"/>
              <a:t>The overall aim of this study will be to provide new insight into using TMF in nutritional care for persons with dementia and dysphagia living in care homes.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902D14-D06C-4561-9BB5-400F004E6564}"/>
              </a:ext>
            </a:extLst>
          </p:cNvPr>
          <p:cNvSpPr txBox="1"/>
          <p:nvPr/>
        </p:nvSpPr>
        <p:spPr>
          <a:xfrm>
            <a:off x="18900774" y="17361925"/>
            <a:ext cx="4975226" cy="6686550"/>
          </a:xfrm>
          <a:prstGeom prst="rect">
            <a:avLst/>
          </a:prstGeom>
          <a:solidFill>
            <a:schemeClr val="accent3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>
                <a:solidFill>
                  <a:schemeClr val="bg1"/>
                </a:solidFill>
              </a:rPr>
              <a:t>Tittel 4: 40 pt</a:t>
            </a:r>
          </a:p>
          <a:p>
            <a:r>
              <a:rPr lang="en-GB" sz="2200">
                <a:solidFill>
                  <a:schemeClr val="bg1"/>
                </a:solidFill>
              </a:rPr>
              <a:t>Brødtekst </a:t>
            </a:r>
            <a:r>
              <a:rPr lang="en-GB" sz="2200" dirty="0">
                <a:solidFill>
                  <a:schemeClr val="bg1"/>
                </a:solidFill>
              </a:rPr>
              <a:t>22 pt. 26 </a:t>
            </a:r>
            <a:r>
              <a:rPr lang="en-GB" sz="2200" dirty="0" err="1">
                <a:solidFill>
                  <a:schemeClr val="bg1"/>
                </a:solidFill>
              </a:rPr>
              <a:t>pt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linjeavstand</a:t>
            </a:r>
            <a:endParaRPr lang="en-GB" sz="2200" dirty="0">
              <a:solidFill>
                <a:schemeClr val="bg1"/>
              </a:solidFill>
            </a:endParaRPr>
          </a:p>
          <a:p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66213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3E0D9-CA3E-4895-9E6B-22F354EE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CA04B-531C-464F-AEFA-C69BA8F72A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D50AC-BB75-4D14-8E46-72C9F2FE71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</p:spTree>
    <p:extLst>
      <p:ext uri="{BB962C8B-B14F-4D97-AF65-F5344CB8AC3E}">
        <p14:creationId xmlns:p14="http://schemas.microsoft.com/office/powerpoint/2010/main" val="17075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C8D2-BB1C-49D3-9A97-54D6DC9D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7A05-6408-4272-B4A2-C5B0DA5E35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DC5C4F-5A1F-4BF3-BD82-93385DE5E52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71E6B-CC7C-4CE6-B472-8ECDB4257A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716070-4DEF-4AAF-8192-73FB210CC92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275B51-E4E3-403A-A82E-46185F337F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21DBC0-3251-4DA5-8539-14F816DC47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063F25-DDD1-4B40-84E8-0748B6DB189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487439-CEC1-424C-8E1D-DFA5C1C0F4CE}"/>
              </a:ext>
            </a:extLst>
          </p:cNvPr>
          <p:cNvSpPr txBox="1"/>
          <p:nvPr/>
        </p:nvSpPr>
        <p:spPr>
          <a:xfrm>
            <a:off x="13134975" y="9893063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CB81A7-8F94-4084-A88B-E5E0C95DE869}"/>
              </a:ext>
            </a:extLst>
          </p:cNvPr>
          <p:cNvSpPr txBox="1"/>
          <p:nvPr/>
        </p:nvSpPr>
        <p:spPr>
          <a:xfrm>
            <a:off x="1539875" y="17361925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8F2F31-D264-4842-86C1-D375375DFD96}"/>
              </a:ext>
            </a:extLst>
          </p:cNvPr>
          <p:cNvSpPr txBox="1"/>
          <p:nvPr/>
        </p:nvSpPr>
        <p:spPr>
          <a:xfrm>
            <a:off x="13134975" y="24841200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06961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D425F40A-EC81-486C-A7AD-F9D92F6C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73AA40A-8325-4732-92AC-78BA5CC9B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A028ED1-1214-48FB-9278-D835ABDB6B9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B8AD600-1692-46A8-A61B-CA2CC2CF958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F235E12-9096-4AB3-A159-1673A42B3F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C9927EC-8B02-4F20-A570-2E3C1B365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49AB025-678E-4BF0-8BCB-702D5B3E770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CE04675-252E-4A2E-95BF-266A1334CFD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FBC220-643A-414D-9A91-00C82419B7E4}"/>
              </a:ext>
            </a:extLst>
          </p:cNvPr>
          <p:cNvSpPr txBox="1"/>
          <p:nvPr/>
        </p:nvSpPr>
        <p:spPr>
          <a:xfrm>
            <a:off x="13122274" y="9853613"/>
            <a:ext cx="4975226" cy="6686550"/>
          </a:xfrm>
          <a:prstGeom prst="rect">
            <a:avLst/>
          </a:prstGeom>
          <a:solidFill>
            <a:schemeClr val="accent1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>
                <a:solidFill>
                  <a:schemeClr val="bg1"/>
                </a:solidFill>
              </a:rPr>
              <a:t>Tittel 4: 40 pt</a:t>
            </a:r>
          </a:p>
          <a:p>
            <a:r>
              <a:rPr lang="en-GB" sz="2200">
                <a:solidFill>
                  <a:schemeClr val="bg1"/>
                </a:solidFill>
              </a:rPr>
              <a:t>Brødtekst 22 pt. 26 pt linjeavstand</a:t>
            </a:r>
          </a:p>
          <a:p>
            <a:br>
              <a:rPr lang="en-GB" sz="2200">
                <a:solidFill>
                  <a:schemeClr val="bg1"/>
                </a:solidFill>
              </a:rPr>
            </a:br>
            <a:r>
              <a:rPr lang="en-GB" sz="220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200">
                <a:solidFill>
                  <a:schemeClr val="bg1"/>
                </a:solidFill>
              </a:rPr>
            </a:br>
            <a:endParaRPr lang="en-GB" sz="2200">
              <a:solidFill>
                <a:schemeClr val="bg1"/>
              </a:solidFill>
            </a:endParaRPr>
          </a:p>
          <a:p>
            <a:r>
              <a:rPr lang="en-GB" sz="220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05199-07E6-4F19-A34A-5D069E1D4CDD}"/>
              </a:ext>
            </a:extLst>
          </p:cNvPr>
          <p:cNvSpPr txBox="1"/>
          <p:nvPr/>
        </p:nvSpPr>
        <p:spPr>
          <a:xfrm>
            <a:off x="18926174" y="9853613"/>
            <a:ext cx="4975226" cy="6686550"/>
          </a:xfrm>
          <a:prstGeom prst="rect">
            <a:avLst/>
          </a:prstGeom>
          <a:solidFill>
            <a:schemeClr val="accent4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/>
              <a:t>Tittel 4: 40 pt</a:t>
            </a:r>
          </a:p>
          <a:p>
            <a:r>
              <a:rPr lang="en-GB" sz="2200"/>
              <a:t>Brødtekst </a:t>
            </a:r>
            <a:r>
              <a:rPr lang="en-GB" sz="2200" dirty="0"/>
              <a:t>22 pt. 26 </a:t>
            </a:r>
            <a:r>
              <a:rPr lang="en-GB" sz="2200" dirty="0" err="1"/>
              <a:t>pt</a:t>
            </a:r>
            <a:r>
              <a:rPr lang="en-GB" sz="2200" dirty="0"/>
              <a:t> </a:t>
            </a:r>
            <a:r>
              <a:rPr lang="en-GB" sz="2200" dirty="0" err="1"/>
              <a:t>linjeavstand</a:t>
            </a:r>
            <a:endParaRPr lang="en-GB" sz="2200" dirty="0"/>
          </a:p>
          <a:p>
            <a:br>
              <a:rPr lang="en-GB" sz="2200" dirty="0"/>
            </a:br>
            <a:r>
              <a:rPr lang="en-GB" sz="2200" dirty="0"/>
              <a:t>The overall aim of this study will be to provide new insight into using TMF in nutritional care for persons with dementia and dysphagia living in care homes.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6DB0E-7558-44DD-A41C-476E2056E063}"/>
              </a:ext>
            </a:extLst>
          </p:cNvPr>
          <p:cNvSpPr txBox="1"/>
          <p:nvPr/>
        </p:nvSpPr>
        <p:spPr>
          <a:xfrm>
            <a:off x="13122274" y="17361925"/>
            <a:ext cx="4975226" cy="6686550"/>
          </a:xfrm>
          <a:prstGeom prst="rect">
            <a:avLst/>
          </a:prstGeom>
          <a:solidFill>
            <a:schemeClr val="accent2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/>
              <a:t>Tittel 4: 40 pt</a:t>
            </a:r>
          </a:p>
          <a:p>
            <a:r>
              <a:rPr lang="en-GB" sz="2200"/>
              <a:t>Brødtekst </a:t>
            </a:r>
            <a:r>
              <a:rPr lang="en-GB" sz="2200" dirty="0"/>
              <a:t>22 pt. 26 </a:t>
            </a:r>
            <a:r>
              <a:rPr lang="en-GB" sz="2200" dirty="0" err="1"/>
              <a:t>pt</a:t>
            </a:r>
            <a:r>
              <a:rPr lang="en-GB" sz="2200" dirty="0"/>
              <a:t> </a:t>
            </a:r>
            <a:r>
              <a:rPr lang="en-GB" sz="2200" dirty="0" err="1"/>
              <a:t>linjeavstand</a:t>
            </a:r>
            <a:endParaRPr lang="en-GB" sz="2200" dirty="0"/>
          </a:p>
          <a:p>
            <a:br>
              <a:rPr lang="en-GB" sz="2200" dirty="0"/>
            </a:br>
            <a:r>
              <a:rPr lang="en-GB" sz="2200" dirty="0"/>
              <a:t>The overall aim of this study will be to provide new insight into using TMF in nutritional care for persons with dementia and dysphagia living in care homes.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A5495-7557-4848-B9AB-AE0AB4FC8331}"/>
              </a:ext>
            </a:extLst>
          </p:cNvPr>
          <p:cNvSpPr txBox="1"/>
          <p:nvPr/>
        </p:nvSpPr>
        <p:spPr>
          <a:xfrm>
            <a:off x="18900774" y="17361925"/>
            <a:ext cx="4975226" cy="6686550"/>
          </a:xfrm>
          <a:prstGeom prst="rect">
            <a:avLst/>
          </a:prstGeom>
          <a:solidFill>
            <a:schemeClr val="accent3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>
                <a:solidFill>
                  <a:schemeClr val="bg1"/>
                </a:solidFill>
              </a:rPr>
              <a:t>Tittel 4: 40 pt</a:t>
            </a:r>
          </a:p>
          <a:p>
            <a:r>
              <a:rPr lang="en-GB" sz="2200">
                <a:solidFill>
                  <a:schemeClr val="bg1"/>
                </a:solidFill>
              </a:rPr>
              <a:t>Brødtekst </a:t>
            </a:r>
            <a:r>
              <a:rPr lang="en-GB" sz="2200" dirty="0">
                <a:solidFill>
                  <a:schemeClr val="bg1"/>
                </a:solidFill>
              </a:rPr>
              <a:t>22 pt. 26 </a:t>
            </a:r>
            <a:r>
              <a:rPr lang="en-GB" sz="2200" dirty="0" err="1">
                <a:solidFill>
                  <a:schemeClr val="bg1"/>
                </a:solidFill>
              </a:rPr>
              <a:t>pt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linjeavstand</a:t>
            </a:r>
            <a:endParaRPr lang="en-GB" sz="2200" dirty="0">
              <a:solidFill>
                <a:schemeClr val="bg1"/>
              </a:solidFill>
            </a:endParaRPr>
          </a:p>
          <a:p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19516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D522-DBDD-4F1C-A24C-580817F2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11B36-A57C-413E-ABD4-ADE70BDDE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C6554-A77C-4D1C-A20E-95C278BBBB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</p:spTree>
    <p:extLst>
      <p:ext uri="{BB962C8B-B14F-4D97-AF65-F5344CB8AC3E}">
        <p14:creationId xmlns:p14="http://schemas.microsoft.com/office/powerpoint/2010/main" val="201464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54B0-2506-4116-85BE-A9773C61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B5EDD-B73E-480D-BE46-0525A855D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27DDCB-EE7A-4C89-A6C5-79C0DDE4D2E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75ED-D5A3-4262-BABE-F63BBD66E7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2868BE-F875-4355-9E74-14CD907BF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BB53D0-74FD-46D3-BB88-283E8AB934A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8C8FBA5-E3BE-401A-97CC-ED0E8FE312E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50200F6-D39E-4BB5-8609-1D4CE589B2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6CC9A-FE8C-4787-855D-BACE4C8D215C}"/>
              </a:ext>
            </a:extLst>
          </p:cNvPr>
          <p:cNvSpPr txBox="1"/>
          <p:nvPr/>
        </p:nvSpPr>
        <p:spPr>
          <a:xfrm>
            <a:off x="13134975" y="9893063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84D6BE-0307-4FE8-A0F6-E62A5313109D}"/>
              </a:ext>
            </a:extLst>
          </p:cNvPr>
          <p:cNvSpPr txBox="1"/>
          <p:nvPr/>
        </p:nvSpPr>
        <p:spPr>
          <a:xfrm>
            <a:off x="1539875" y="17361925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DEE98-0627-4933-85B3-932801D53131}"/>
              </a:ext>
            </a:extLst>
          </p:cNvPr>
          <p:cNvSpPr txBox="1"/>
          <p:nvPr/>
        </p:nvSpPr>
        <p:spPr>
          <a:xfrm>
            <a:off x="13134975" y="24841200"/>
            <a:ext cx="10753200" cy="6685200"/>
          </a:xfrm>
          <a:prstGeom prst="rect">
            <a:avLst/>
          </a:prstGeom>
          <a:noFill/>
        </p:spPr>
        <p:txBody>
          <a:bodyPr wrap="square" lIns="0" tIns="468000" rIns="0" bIns="0" rtlCol="0">
            <a:noAutofit/>
          </a:bodyPr>
          <a:lstStyle/>
          <a:p>
            <a:r>
              <a:rPr lang="en-GB" sz="5000" b="1"/>
              <a:t>Tittel 3: 50 pt, linjeavstand 60 pt Luptatinvel imil il es aut ut quam</a:t>
            </a:r>
          </a:p>
          <a:p>
            <a:endParaRPr lang="en-GB" sz="3000" b="1"/>
          </a:p>
          <a:p>
            <a:r>
              <a:rPr lang="en-GB" sz="3000" b="1"/>
              <a:t>Ingress 30pt, </a:t>
            </a:r>
            <a:r>
              <a:rPr lang="en-GB" sz="3000"/>
              <a:t>36 avstand. volestium invel maio dolent</a:t>
            </a:r>
          </a:p>
          <a:p>
            <a:r>
              <a:rPr lang="en-GB" sz="3000"/>
              <a:t>faccullabo. Eheniendit quiae. Sunt exeratesti accum fugitae</a:t>
            </a:r>
          </a:p>
          <a:p>
            <a:r>
              <a:rPr lang="en-GB" sz="3000"/>
              <a:t>prat omniae inctorro quas debitat iasperro commolor</a:t>
            </a:r>
          </a:p>
          <a:p>
            <a:r>
              <a:rPr lang="en-GB" sz="3000"/>
              <a:t>sundigendi dendebis ati reptati occae non ea in eatus</a:t>
            </a:r>
          </a:p>
          <a:p>
            <a:r>
              <a:rPr lang="en-GB" sz="3000"/>
              <a:t>Occaerferum eatemolorro elit desecus cilluptas rerovid</a:t>
            </a:r>
          </a:p>
          <a:p>
            <a:r>
              <a:rPr lang="en-GB" sz="3000"/>
              <a:t>ucipsa quae pre dolor rem res ut porio omnihit qui quaspelit</a:t>
            </a:r>
          </a:p>
          <a:p>
            <a:r>
              <a:rPr lang="en-GB" sz="3000"/>
              <a:t>pa pellicae doluptae nimolupta quia volores tionsent et,</a:t>
            </a:r>
          </a:p>
          <a:p>
            <a:r>
              <a:rPr lang="en-GB" sz="3000"/>
              <a:t>commod quidebis con et officto doloreriam, ero estiunt</a:t>
            </a:r>
          </a:p>
          <a:p>
            <a:r>
              <a:rPr lang="en-GB" sz="3000"/>
              <a:t>labPos et ea qui dolores sit, et exped ea serrovidunt am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12731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AE82073-2934-4DEC-9CD8-9F35B07F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E6BD99-DE9C-4B28-9424-E4E95C86F6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5822FB6-F174-4E4A-B27F-11FA3455C0D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2A87425D-D8A0-49AB-8511-E95B8163710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B4EE213-DF1E-45E2-8257-18E3113106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6A408CA-10DF-4DB9-B50A-B0ED7804CC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9761F0D-7DB5-4D41-B7C7-32B15EC71C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E8ADB4E-42D9-4CD9-B496-8AF80FBB7CC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7F0C8-ABC3-47A8-9C10-C0F67089E378}"/>
              </a:ext>
            </a:extLst>
          </p:cNvPr>
          <p:cNvSpPr txBox="1"/>
          <p:nvPr/>
        </p:nvSpPr>
        <p:spPr>
          <a:xfrm>
            <a:off x="13122274" y="9853613"/>
            <a:ext cx="4975226" cy="6686550"/>
          </a:xfrm>
          <a:prstGeom prst="rect">
            <a:avLst/>
          </a:prstGeom>
          <a:solidFill>
            <a:schemeClr val="accent1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>
                <a:solidFill>
                  <a:schemeClr val="bg1"/>
                </a:solidFill>
              </a:rPr>
              <a:t>Tittel 4: 40 pt</a:t>
            </a:r>
          </a:p>
          <a:p>
            <a:r>
              <a:rPr lang="en-GB" sz="2200">
                <a:solidFill>
                  <a:schemeClr val="bg1"/>
                </a:solidFill>
              </a:rPr>
              <a:t>Brødtekst 22 pt. 26 pt linjeavstand</a:t>
            </a:r>
          </a:p>
          <a:p>
            <a:br>
              <a:rPr lang="en-GB" sz="2200">
                <a:solidFill>
                  <a:schemeClr val="bg1"/>
                </a:solidFill>
              </a:rPr>
            </a:br>
            <a:r>
              <a:rPr lang="en-GB" sz="220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200">
                <a:solidFill>
                  <a:schemeClr val="bg1"/>
                </a:solidFill>
              </a:rPr>
            </a:br>
            <a:endParaRPr lang="en-GB" sz="2200">
              <a:solidFill>
                <a:schemeClr val="bg1"/>
              </a:solidFill>
            </a:endParaRPr>
          </a:p>
          <a:p>
            <a:r>
              <a:rPr lang="en-GB" sz="220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D51B0-544D-4276-B3BA-C1FE3CFCB30C}"/>
              </a:ext>
            </a:extLst>
          </p:cNvPr>
          <p:cNvSpPr txBox="1"/>
          <p:nvPr/>
        </p:nvSpPr>
        <p:spPr>
          <a:xfrm>
            <a:off x="18926174" y="9853613"/>
            <a:ext cx="4975226" cy="6686550"/>
          </a:xfrm>
          <a:prstGeom prst="rect">
            <a:avLst/>
          </a:prstGeom>
          <a:solidFill>
            <a:schemeClr val="accent4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/>
              <a:t>Tittel 4: 40 pt</a:t>
            </a:r>
          </a:p>
          <a:p>
            <a:r>
              <a:rPr lang="en-GB" sz="2200"/>
              <a:t>Brødtekst </a:t>
            </a:r>
            <a:r>
              <a:rPr lang="en-GB" sz="2200" dirty="0"/>
              <a:t>22 pt. 26 </a:t>
            </a:r>
            <a:r>
              <a:rPr lang="en-GB" sz="2200" dirty="0" err="1"/>
              <a:t>pt</a:t>
            </a:r>
            <a:r>
              <a:rPr lang="en-GB" sz="2200" dirty="0"/>
              <a:t> </a:t>
            </a:r>
            <a:r>
              <a:rPr lang="en-GB" sz="2200" dirty="0" err="1"/>
              <a:t>linjeavstand</a:t>
            </a:r>
            <a:endParaRPr lang="en-GB" sz="2200" dirty="0"/>
          </a:p>
          <a:p>
            <a:br>
              <a:rPr lang="en-GB" sz="2200" dirty="0"/>
            </a:br>
            <a:r>
              <a:rPr lang="en-GB" sz="2200" dirty="0"/>
              <a:t>The overall aim of this study will be to provide new insight into using TMF in nutritional care for persons with dementia and dysphagia living in care homes.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D8D5F-D02E-4534-8D90-B731FFA92F4C}"/>
              </a:ext>
            </a:extLst>
          </p:cNvPr>
          <p:cNvSpPr txBox="1"/>
          <p:nvPr/>
        </p:nvSpPr>
        <p:spPr>
          <a:xfrm>
            <a:off x="13122274" y="17361925"/>
            <a:ext cx="4975226" cy="6686550"/>
          </a:xfrm>
          <a:prstGeom prst="rect">
            <a:avLst/>
          </a:prstGeom>
          <a:solidFill>
            <a:schemeClr val="accent2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/>
              <a:t>Tittel 4: 40 pt</a:t>
            </a:r>
          </a:p>
          <a:p>
            <a:r>
              <a:rPr lang="en-GB" sz="2200"/>
              <a:t>Brødtekst </a:t>
            </a:r>
            <a:r>
              <a:rPr lang="en-GB" sz="2200" dirty="0"/>
              <a:t>22 pt. 26 </a:t>
            </a:r>
            <a:r>
              <a:rPr lang="en-GB" sz="2200" dirty="0" err="1"/>
              <a:t>pt</a:t>
            </a:r>
            <a:r>
              <a:rPr lang="en-GB" sz="2200" dirty="0"/>
              <a:t> </a:t>
            </a:r>
            <a:r>
              <a:rPr lang="en-GB" sz="2200" dirty="0" err="1"/>
              <a:t>linjeavstand</a:t>
            </a:r>
            <a:endParaRPr lang="en-GB" sz="2200" dirty="0"/>
          </a:p>
          <a:p>
            <a:br>
              <a:rPr lang="en-GB" sz="2200" dirty="0"/>
            </a:br>
            <a:r>
              <a:rPr lang="en-GB" sz="2200" dirty="0"/>
              <a:t>The overall aim of this study will be to provide new insight into using TMF in nutritional care for persons with dementia and dysphagia living in care homes.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7210FF-7581-4CB1-A305-04D94899ACEB}"/>
              </a:ext>
            </a:extLst>
          </p:cNvPr>
          <p:cNvSpPr txBox="1"/>
          <p:nvPr/>
        </p:nvSpPr>
        <p:spPr>
          <a:xfrm>
            <a:off x="18900774" y="17361925"/>
            <a:ext cx="4975226" cy="6686550"/>
          </a:xfrm>
          <a:prstGeom prst="rect">
            <a:avLst/>
          </a:prstGeom>
          <a:solidFill>
            <a:schemeClr val="accent3"/>
          </a:solidFill>
        </p:spPr>
        <p:txBody>
          <a:bodyPr wrap="square" lIns="468000" tIns="468000" rIns="468000" bIns="468000" rtlCol="0">
            <a:noAutofit/>
          </a:bodyPr>
          <a:lstStyle/>
          <a:p>
            <a:pPr>
              <a:spcAft>
                <a:spcPts val="1800"/>
              </a:spcAft>
            </a:pPr>
            <a:r>
              <a:rPr lang="en-GB" sz="4000" b="1">
                <a:solidFill>
                  <a:schemeClr val="bg1"/>
                </a:solidFill>
              </a:rPr>
              <a:t>Tittel 4: 40 pt</a:t>
            </a:r>
          </a:p>
          <a:p>
            <a:r>
              <a:rPr lang="en-GB" sz="2200">
                <a:solidFill>
                  <a:schemeClr val="bg1"/>
                </a:solidFill>
              </a:rPr>
              <a:t>Brødtekst </a:t>
            </a:r>
            <a:r>
              <a:rPr lang="en-GB" sz="2200" dirty="0">
                <a:solidFill>
                  <a:schemeClr val="bg1"/>
                </a:solidFill>
              </a:rPr>
              <a:t>22 pt. 26 </a:t>
            </a:r>
            <a:r>
              <a:rPr lang="en-GB" sz="2200" dirty="0" err="1">
                <a:solidFill>
                  <a:schemeClr val="bg1"/>
                </a:solidFill>
              </a:rPr>
              <a:t>pt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linjeavstand</a:t>
            </a:r>
            <a:endParaRPr lang="en-GB" sz="2200" dirty="0">
              <a:solidFill>
                <a:schemeClr val="bg1"/>
              </a:solidFill>
            </a:endParaRPr>
          </a:p>
          <a:p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91388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7915B-E7B2-4487-8EBB-DE0C9D26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A3DE4-85A4-4CBF-81FC-811DEC8ACC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3F101-CC19-44D0-BE48-0FDF2A1A37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  <a:p>
            <a:r>
              <a:rPr lang="en-GB" dirty="0"/>
              <a:t>Name</a:t>
            </a:r>
          </a:p>
          <a:p>
            <a:r>
              <a:rPr lang="en-GB" dirty="0"/>
              <a:t>name.nameson@sus.no</a:t>
            </a:r>
          </a:p>
        </p:txBody>
      </p:sp>
    </p:spTree>
    <p:extLst>
      <p:ext uri="{BB962C8B-B14F-4D97-AF65-F5344CB8AC3E}">
        <p14:creationId xmlns:p14="http://schemas.microsoft.com/office/powerpoint/2010/main" val="353957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AM_Postermal_ENG.potx" id="{934C74A2-33D4-4D0E-B106-3AD6E2FF24B6}" vid="{71374542-6ACE-4152-8949-396536966069}"/>
    </a:ext>
  </a:extLst>
</a:theme>
</file>

<file path=ppt/theme/theme2.xml><?xml version="1.0" encoding="utf-8"?>
<a:theme xmlns:a="http://schemas.openxmlformats.org/drawingml/2006/main" name="Turkis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AM_Postermal_ENG.potx" id="{934C74A2-33D4-4D0E-B106-3AD6E2FF24B6}" vid="{5D438244-5EC5-45E2-8619-2B0F3D83F8A4}"/>
    </a:ext>
  </a:extLst>
</a:theme>
</file>

<file path=ppt/theme/theme3.xml><?xml version="1.0" encoding="utf-8"?>
<a:theme xmlns:a="http://schemas.openxmlformats.org/drawingml/2006/main" name="Lill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AM_Postermal_ENG.potx" id="{934C74A2-33D4-4D0E-B106-3AD6E2FF24B6}" vid="{79587457-0751-4358-A280-F076DC96146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FC97A4EB864EBF6B6ADD443A67CC" ma:contentTypeVersion="10" ma:contentTypeDescription="Create a new document." ma:contentTypeScope="" ma:versionID="cd7eab058b31381f69f467742e947ad2">
  <xsd:schema xmlns:xsd="http://www.w3.org/2001/XMLSchema" xmlns:xs="http://www.w3.org/2001/XMLSchema" xmlns:p="http://schemas.microsoft.com/office/2006/metadata/properties" xmlns:ns2="3b00a67f-9791-437e-b702-303a706ea042" targetNamespace="http://schemas.microsoft.com/office/2006/metadata/properties" ma:root="true" ma:fieldsID="706171daafd06d1add0d6a63c06a7ef6" ns2:_="">
    <xsd:import namespace="3b00a67f-9791-437e-b702-303a706ea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47EB24-EFA8-4BEE-9496-0A8AA88E841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b00a67f-9791-437e-b702-303a706ea0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B98B73-A989-49A1-B176-240F3A2697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8EF17-1FEF-41EC-9D51-B15754393D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SESAM_Postermal_ENG</Template>
  <TotalTime>0</TotalTime>
  <Words>1998</Words>
  <Application>Microsoft Office PowerPoint</Application>
  <PresentationFormat>Egendefinert</PresentationFormat>
  <Paragraphs>186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Office-tema</vt:lpstr>
      <vt:lpstr>Turkis</vt:lpstr>
      <vt:lpstr>Lilla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Lunde, Svein Gabrielsen</dc:creator>
  <cp:lastModifiedBy>Lunde, Svein Gabrielsen</cp:lastModifiedBy>
  <cp:revision>1</cp:revision>
  <dcterms:created xsi:type="dcterms:W3CDTF">2025-02-17T07:21:30Z</dcterms:created>
  <dcterms:modified xsi:type="dcterms:W3CDTF">2025-02-17T07:23:14Z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  <property fmtid="{D5CDD505-2E9C-101B-9397-08002B2CF9AE}" pid="3" name="MSIP_Label_0c3ffc1c-ef00-4620-9c2f-7d9c1597774b_Enabled">
    <vt:lpwstr>true</vt:lpwstr>
  </property>
  <property fmtid="{D5CDD505-2E9C-101B-9397-08002B2CF9AE}" pid="4" name="MSIP_Label_0c3ffc1c-ef00-4620-9c2f-7d9c1597774b_SetDate">
    <vt:lpwstr>2025-02-17T07:22:52Z</vt:lpwstr>
  </property>
  <property fmtid="{D5CDD505-2E9C-101B-9397-08002B2CF9AE}" pid="5" name="MSIP_Label_0c3ffc1c-ef00-4620-9c2f-7d9c1597774b_Method">
    <vt:lpwstr>Standard</vt:lpwstr>
  </property>
  <property fmtid="{D5CDD505-2E9C-101B-9397-08002B2CF9AE}" pid="6" name="MSIP_Label_0c3ffc1c-ef00-4620-9c2f-7d9c1597774b_Name">
    <vt:lpwstr>Intern</vt:lpwstr>
  </property>
  <property fmtid="{D5CDD505-2E9C-101B-9397-08002B2CF9AE}" pid="7" name="MSIP_Label_0c3ffc1c-ef00-4620-9c2f-7d9c1597774b_SiteId">
    <vt:lpwstr>bdcbe535-f3cf-49f5-8a6a-fb6d98dc7837</vt:lpwstr>
  </property>
  <property fmtid="{D5CDD505-2E9C-101B-9397-08002B2CF9AE}" pid="8" name="MSIP_Label_0c3ffc1c-ef00-4620-9c2f-7d9c1597774b_ActionId">
    <vt:lpwstr>a1625478-a962-4bca-9312-69ec22a457fe</vt:lpwstr>
  </property>
  <property fmtid="{D5CDD505-2E9C-101B-9397-08002B2CF9AE}" pid="9" name="MSIP_Label_0c3ffc1c-ef00-4620-9c2f-7d9c1597774b_ContentBits">
    <vt:lpwstr>2</vt:lpwstr>
  </property>
  <property fmtid="{D5CDD505-2E9C-101B-9397-08002B2CF9AE}" pid="10" name="ClassificationContentMarkingFooterLocations">
    <vt:lpwstr>Office-tema:5\Turkis:6\Lilla:5</vt:lpwstr>
  </property>
  <property fmtid="{D5CDD505-2E9C-101B-9397-08002B2CF9AE}" pid="11" name="ClassificationContentMarkingFooterText">
    <vt:lpwstr>Følsomhet Intern (gul)</vt:lpwstr>
  </property>
</Properties>
</file>