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70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50" y="15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4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7" Type="http://schemas.openxmlformats.org/officeDocument/2006/relationships/image" Target="../media/image14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4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4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4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4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4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4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4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2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5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svg"/><Relationship Id="rId7" Type="http://schemas.openxmlformats.org/officeDocument/2006/relationships/image" Target="../media/image1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Relationship Id="rId9" Type="http://schemas.openxmlformats.org/officeDocument/2006/relationships/image" Target="../media/image16.sv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4.svg"/><Relationship Id="rId7" Type="http://schemas.openxmlformats.org/officeDocument/2006/relationships/image" Target="../media/image12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Relationship Id="rId9" Type="http://schemas.openxmlformats.org/officeDocument/2006/relationships/image" Target="../media/image22.sv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4.svg"/><Relationship Id="rId7" Type="http://schemas.openxmlformats.org/officeDocument/2006/relationships/image" Target="../media/image22.sv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4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2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5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4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4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4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1EED215B-FCDE-4B10-95F7-1E27B869A3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93872" y="4978828"/>
            <a:ext cx="2023200" cy="67574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B668F488-412F-4038-ADB5-01CF52C6EB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97772" y="5999652"/>
            <a:ext cx="2023200" cy="3528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260D5889-BDD5-4A75-94B9-EEEDD7A2C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544" y="1094652"/>
            <a:ext cx="6719455" cy="2387600"/>
          </a:xfrm>
        </p:spPr>
        <p:txBody>
          <a:bodyPr lIns="0" tIns="0" rIns="0" bIns="0" anchor="b"/>
          <a:lstStyle>
            <a:lvl1pPr algn="l">
              <a:defRPr sz="6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ACEEB992-F562-4135-B464-F81B59B739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8544" y="3726726"/>
            <a:ext cx="6719455" cy="123320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B635D06-88EA-4E55-AFA8-83E59961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0CE68F30-7CF8-4097-B3B3-17441201C48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89568" y="6015038"/>
            <a:ext cx="1352550" cy="352425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A964702B-4085-4A38-A7A7-59771FB53B3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-170199" y="666317"/>
            <a:ext cx="31242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 #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17.02.2025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8BB2869F-D718-4433-94DF-7D893894AB1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564" y="6239670"/>
            <a:ext cx="1548562" cy="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5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 #4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17.02.2025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244677D9-3C84-4DCD-A686-9959C76CB8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26434" y="6227445"/>
            <a:ext cx="1314450" cy="276225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4BD86202-50D1-4001-B41B-727C8D31DAF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24497" y="6219825"/>
            <a:ext cx="1056903" cy="265567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53051FF-482E-4C71-AFF9-FFB47C6BAB2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9339" y="6246126"/>
            <a:ext cx="1548562" cy="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478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E9FE0-1EE7-449A-A116-DD77D143B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400" y="1040400"/>
            <a:ext cx="9280800" cy="1220400"/>
          </a:xfrm>
        </p:spPr>
        <p:txBody>
          <a:bodyPr anchor="t"/>
          <a:lstStyle>
            <a:lvl1pPr>
              <a:defRPr sz="3200" b="1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4BE03-BCC9-4254-92A0-22ED4BFA0D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08400" y="2383200"/>
            <a:ext cx="9280800" cy="3452400"/>
          </a:xfrm>
        </p:spPr>
        <p:txBody>
          <a:bodyPr/>
          <a:lstStyle>
            <a:lvl1pPr>
              <a:lnSpc>
                <a:spcPts val="3000"/>
              </a:lnSpc>
              <a:buNone/>
              <a:defRPr sz="1800"/>
            </a:lvl1pPr>
          </a:lstStyle>
          <a:p>
            <a:pPr lvl="0"/>
            <a:r>
              <a:rPr lang="nb-NO" dirty="0"/>
              <a:t>Tekst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86C39-EDE3-462E-9F90-44E626394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FEDC2-D6E5-4D18-855A-DC544253C579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ADCA7-8D0C-4942-80B1-E1B1B8261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D53F3-2385-4106-A738-D2582D25D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6AF8B3D-F83F-4831-B79D-62CF8A85A3D8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5F370BD-86BB-4155-84D0-96C6FEB3F1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919E0BA1-6782-4D9D-8155-6FFBDF63294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155B87B5-67F6-465B-9461-5731AB70254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564" y="6239670"/>
            <a:ext cx="1548562" cy="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512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2D538924-EE7D-468A-897D-F7106A749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041400"/>
            <a:ext cx="9281160" cy="1221740"/>
          </a:xfrm>
        </p:spPr>
        <p:txBody>
          <a:bodyPr lIns="0" tIns="0" rIns="0" bIns="0" anchor="t"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D99744-278D-4F18-AF66-9BE07644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17.02.2025</a:t>
            </a:fld>
            <a:endParaRPr lang="nb-N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6618217-DFB5-4A5C-B580-8FFD2EC63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5DF84FB-39ED-43FC-BEC0-09D704A5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AD0D1C75-423E-4038-ACC0-0663398765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170CD99D-A6BC-4B19-80F2-BC1F93F39E6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E716E47B-FCBE-4E8F-B820-CB25A4C3EE75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508126" y="2383683"/>
            <a:ext cx="4511676" cy="345196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err="1"/>
              <a:t>Tekst</a:t>
            </a:r>
            <a:endParaRPr lang="nb-NO" dirty="0"/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E130C97E-02AE-45DD-B39B-117622DA086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72200" y="2383682"/>
            <a:ext cx="4617720" cy="3451969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000"/>
              </a:lnSpc>
              <a:buNone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err="1"/>
              <a:t>Tekst</a:t>
            </a:r>
            <a:endParaRPr lang="nb-NO" dirty="0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8384A4AB-7692-46AF-BFE8-BFBFFE130B4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564" y="6239670"/>
            <a:ext cx="1548562" cy="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508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317C853-25D4-4721-ACE7-D78FFAF66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558" y="1041400"/>
            <a:ext cx="5757482" cy="1221740"/>
          </a:xfrm>
        </p:spPr>
        <p:txBody>
          <a:bodyPr lIns="0" tIns="0" rIns="0" bIns="0" anchor="t"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AF0D166-1486-4A85-BEB5-E0BE8D563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17.02.2025</a:t>
            </a:fld>
            <a:endParaRPr lang="nb-N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F175107-1616-4862-805E-56A7430D1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7EC55DD-BB08-44A9-A6F5-838115D7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528699B2-1C76-4D10-B5F7-CDCED6B0A0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DD78C119-E46E-40C2-BFD4-E9C60054F23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644FA3BC-BB45-4DB7-B77C-D3A7193EB1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8558" y="2383683"/>
            <a:ext cx="5757482" cy="3451968"/>
          </a:xfrm>
        </p:spPr>
        <p:txBody>
          <a:bodyPr>
            <a:normAutofit/>
          </a:bodyPr>
          <a:lstStyle>
            <a:lvl1pPr>
              <a:lnSpc>
                <a:spcPts val="3000"/>
              </a:lnSpc>
              <a:buNone/>
              <a:defRPr sz="18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5243CBC7-EEA5-4837-8A0A-BAF6E9DB0F0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92975" y="655638"/>
            <a:ext cx="4240213" cy="52578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3688601D-9BD1-434A-8795-6117D0E6185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564" y="6239670"/>
            <a:ext cx="1548562" cy="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319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CD6856-4F37-476D-8213-7E61CAA7E0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17.02.2025</a:t>
            </a:fld>
            <a:endParaRPr lang="nb-NO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C3D9AE-5860-4609-9EF1-FEDC5002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2271E0-FD3F-4C2B-A7F8-E005CBDAB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096EA6A-68D4-43A7-8F49-0904F2265D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5D7ACC4F-8D57-4D1C-8F03-2237E27783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6FAA02A7-9F82-4685-82C0-BEC35E038DE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564" y="6239670"/>
            <a:ext cx="1548562" cy="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581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3A21E-8636-4124-84FF-A2C6100F4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E05CF57-DD15-4468-A5D0-4D7C490A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2623" y="228600"/>
            <a:ext cx="1069340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17.02.2025</a:t>
            </a:fld>
            <a:endParaRPr lang="nb-NO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38F7EA-2D5B-4AEC-A9E4-56D2EFC2F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29772" y="228600"/>
            <a:ext cx="1124028" cy="213043"/>
          </a:xfr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09CCD55-DE78-4981-95D6-DA5DF85E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2B092D71-C4A7-4DDE-86EF-A404A0FF3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FC10276D-D869-4A9B-8ECC-E3FC5356269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88C15557-D32D-45E5-9D90-A790DF20502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564" y="6239670"/>
            <a:ext cx="1548562" cy="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003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17.02.2025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9FFD635-FDB0-42DD-BCBB-BD1765F0BB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58559" y="655638"/>
            <a:ext cx="10874630" cy="52578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1BCCF58-9D24-4D6B-BB22-582122F1C3E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564" y="6239670"/>
            <a:ext cx="1548562" cy="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276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fire bilder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17.02.2025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B33BB099-7DBE-47B1-8C43-6C9A1A6534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58559" y="3352800"/>
            <a:ext cx="2031301" cy="2560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E253D08A-5EED-47D7-A61E-0ED8CE4DC62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75979" y="3352800"/>
            <a:ext cx="4241101" cy="2560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14BD1164-1F87-4E76-9B29-68187B543F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875978" y="644525"/>
            <a:ext cx="4241101" cy="2560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EA56B321-EA29-4D19-8C1A-95E4127657E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03199" y="644525"/>
            <a:ext cx="4241101" cy="5268913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C76AF3-BD07-44C6-A8C7-B9CD348A2B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58558" y="1051560"/>
            <a:ext cx="2031302" cy="1928178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buNone/>
              <a:defRPr sz="20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4CB568B6-B787-423B-BA8C-CA87BCC5159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564" y="6239670"/>
            <a:ext cx="1548562" cy="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41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4AF9A50-18EB-43F0-84BF-B78E5F725D5F}"/>
              </a:ext>
            </a:extLst>
          </p:cNvPr>
          <p:cNvSpPr/>
          <p:nvPr userDrawn="1"/>
        </p:nvSpPr>
        <p:spPr>
          <a:xfrm>
            <a:off x="256309" y="277091"/>
            <a:ext cx="11658600" cy="6303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F6DEE18-2E45-4D44-BE19-9E6996F8E4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5015" y="685539"/>
            <a:ext cx="1940620" cy="338400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E76FADF3-0B37-4DA0-A8C6-0C17C1EBC6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14750" y="2633662"/>
            <a:ext cx="4762500" cy="1590675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171857" y="658814"/>
            <a:ext cx="1372366" cy="36512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055478C5-945E-4636-9B8F-B8B4442A43F4}"/>
              </a:ext>
            </a:extLst>
          </p:cNvPr>
          <p:cNvSpPr txBox="1"/>
          <p:nvPr userDrawn="1"/>
        </p:nvSpPr>
        <p:spPr>
          <a:xfrm>
            <a:off x="0" y="5785542"/>
            <a:ext cx="12186666" cy="604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350" noProof="0" dirty="0"/>
              <a:t>www.sus.no/sesam  •  </a:t>
            </a:r>
            <a:r>
              <a:rPr lang="en-US" sz="1350" b="1" noProof="0" dirty="0"/>
              <a:t>Connect with us on Facebook:</a:t>
            </a:r>
            <a:r>
              <a:rPr lang="en-US" sz="1350" noProof="0" dirty="0"/>
              <a:t> </a:t>
            </a:r>
            <a:r>
              <a:rPr lang="en-US" sz="1350" noProof="0" dirty="0" err="1"/>
              <a:t>WiseAgebySESAM</a:t>
            </a:r>
            <a:r>
              <a:rPr lang="en-US" sz="1350" noProof="0" dirty="0"/>
              <a:t>  </a:t>
            </a:r>
            <a:br>
              <a:rPr lang="en-US" sz="1350" noProof="0" dirty="0"/>
            </a:br>
            <a:r>
              <a:rPr lang="en-US" sz="1350" b="1" noProof="0" dirty="0"/>
              <a:t>Address:</a:t>
            </a:r>
            <a:r>
              <a:rPr lang="en-US" sz="1350" noProof="0" dirty="0"/>
              <a:t> Jan </a:t>
            </a:r>
            <a:r>
              <a:rPr lang="en-US" sz="1350" noProof="0" dirty="0" err="1"/>
              <a:t>Johnsens</a:t>
            </a:r>
            <a:r>
              <a:rPr lang="en-US" sz="1350" noProof="0" dirty="0"/>
              <a:t> gate 16, P.O. Box: 8100, 4068 Stavanger  •  </a:t>
            </a:r>
            <a:r>
              <a:rPr lang="en-US" sz="1350" b="1" noProof="0" dirty="0"/>
              <a:t>Tel:</a:t>
            </a:r>
            <a:r>
              <a:rPr lang="en-US" sz="1350" noProof="0" dirty="0"/>
              <a:t> + 47 51 51 56 19  •  </a:t>
            </a:r>
            <a:r>
              <a:rPr lang="en-US" sz="1350" b="1" noProof="0" dirty="0"/>
              <a:t>E-mail:</a:t>
            </a:r>
            <a:r>
              <a:rPr lang="en-US" sz="1350" noProof="0" dirty="0"/>
              <a:t> sesam@sus.no </a:t>
            </a:r>
          </a:p>
        </p:txBody>
      </p:sp>
    </p:spTree>
    <p:extLst>
      <p:ext uri="{BB962C8B-B14F-4D97-AF65-F5344CB8AC3E}">
        <p14:creationId xmlns:p14="http://schemas.microsoft.com/office/powerpoint/2010/main" val="336596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#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544" y="1094652"/>
            <a:ext cx="6719455" cy="2387600"/>
          </a:xfrm>
        </p:spPr>
        <p:txBody>
          <a:bodyPr lIns="0" tIns="0" rIns="0" bIns="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B98F8-00A1-41A4-BFA1-65DC0980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8544" y="3726726"/>
            <a:ext cx="6719455" cy="123320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14EABB4A-C0DE-4D13-BCDE-17CDC8E5E1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70199" y="666317"/>
            <a:ext cx="3124200" cy="5715000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76617" y="6002986"/>
            <a:ext cx="1362075" cy="35242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5F2AF294-46F5-4B37-882D-8B3A450EA2F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97772" y="5999630"/>
            <a:ext cx="2023452" cy="352844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90E4A3B4-A542-4514-A23D-24BCCD355D7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93872" y="4978828"/>
            <a:ext cx="2023200" cy="67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60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 #3"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8544" y="1094652"/>
            <a:ext cx="6719455" cy="2387600"/>
          </a:xfrm>
        </p:spPr>
        <p:txBody>
          <a:bodyPr lIns="0" tIns="0" rIns="0" bIns="0"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B98F8-00A1-41A4-BFA1-65DC098015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48544" y="3726726"/>
            <a:ext cx="6719455" cy="123320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76617" y="6002986"/>
            <a:ext cx="1362075" cy="352425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986A5690-089B-4ECE-B98E-C630A7816B0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666317"/>
            <a:ext cx="2686050" cy="523875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006F8C0D-DC43-4DA3-B940-A3A8E6F7439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97772" y="5999630"/>
            <a:ext cx="2023452" cy="352844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D6C3AF1F-3EDD-4EB2-8DDE-6DDC605052D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93872" y="4978828"/>
            <a:ext cx="2023200" cy="67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76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#4">
    <p:bg>
      <p:bgPr>
        <a:solidFill>
          <a:schemeClr val="dk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>
            <a:extLst>
              <a:ext uri="{FF2B5EF4-FFF2-40B4-BE49-F238E27FC236}">
                <a16:creationId xmlns:a16="http://schemas.microsoft.com/office/drawing/2014/main" id="{3EEAD684-A0D0-458F-960A-89704B84B5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339" y="6246126"/>
            <a:ext cx="1548562" cy="270034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986A5690-089B-4ECE-B98E-C630A7816B0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1262494" y="596900"/>
            <a:ext cx="2686050" cy="52387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8544" y="0"/>
            <a:ext cx="824345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18992" y="228600"/>
            <a:ext cx="1134808" cy="213043"/>
          </a:xfrm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24497" y="6219825"/>
            <a:ext cx="1056903" cy="265567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1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 #5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986A5690-089B-4ECE-B98E-C630A7816B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262494" y="596900"/>
            <a:ext cx="2686050" cy="52387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8544" y="0"/>
            <a:ext cx="824345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CF9B3B40-76C7-4B0B-B8A9-5FC2CB00AAE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24497" y="6219825"/>
            <a:ext cx="1056903" cy="265567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B15D8024-0108-453D-B49D-ACC3A7B12D5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9339" y="6246126"/>
            <a:ext cx="1548562" cy="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34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itte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25851EC3-A1A7-4833-95A1-3F54084DA097}"/>
              </a:ext>
            </a:extLst>
          </p:cNvPr>
          <p:cNvSpPr/>
          <p:nvPr userDrawn="1"/>
        </p:nvSpPr>
        <p:spPr>
          <a:xfrm>
            <a:off x="0" y="5913120"/>
            <a:ext cx="3945877" cy="944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A6FBE63-06B0-4EAC-B3E7-38EAA588A2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564" y="6239670"/>
            <a:ext cx="1548562" cy="27003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2493" y="0"/>
            <a:ext cx="824612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376AE9F-0E5D-4AE9-93F8-B49EB47B2E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945877" cy="59131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90108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ittel #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795DD82-1180-43C7-BD97-3987F15F87E9}"/>
              </a:ext>
            </a:extLst>
          </p:cNvPr>
          <p:cNvSpPr/>
          <p:nvPr userDrawn="1"/>
        </p:nvSpPr>
        <p:spPr>
          <a:xfrm>
            <a:off x="3942493" y="0"/>
            <a:ext cx="824345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851EC3-A1A7-4833-95A1-3F54084DA097}"/>
              </a:ext>
            </a:extLst>
          </p:cNvPr>
          <p:cNvSpPr/>
          <p:nvPr userDrawn="1"/>
        </p:nvSpPr>
        <p:spPr>
          <a:xfrm>
            <a:off x="0" y="5913120"/>
            <a:ext cx="3946093" cy="944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3444" y="2022475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/>
          <a:p>
            <a:fld id="{37D29F53-845D-48E5-8898-AB13D367578C}" type="datetimeFigureOut">
              <a:rPr lang="nb-NO" smtClean="0"/>
              <a:t>17.02.2025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53F874C-D910-470C-829C-1ED0AEA399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18992" y="6247555"/>
            <a:ext cx="1314450" cy="276225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8376AE9F-0E5D-4AE9-93F8-B49EB47B2E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3946093" cy="59131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D2E6B29F-EFCC-40F1-A044-EF4113A8C0E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564" y="6239670"/>
            <a:ext cx="1548562" cy="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85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061E9B03-9934-4351-91E0-29889F5D49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59920" y="6207176"/>
            <a:ext cx="1103341" cy="2772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17.02.2025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244677D9-3C84-4DCD-A686-9959C76CB8D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6434" y="6227445"/>
            <a:ext cx="1314450" cy="27622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BF519E4C-6837-4AA8-B112-A999E0C2FFB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9339" y="6246126"/>
            <a:ext cx="1548562" cy="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07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tel #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9E33-CC30-4444-BBC7-EDCE39C58B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339" y="2661673"/>
            <a:ext cx="6719455" cy="2387600"/>
          </a:xfrm>
        </p:spPr>
        <p:txBody>
          <a:bodyPr lIns="0" tIns="0" rIns="0" bIns="0" anchor="t">
            <a:normAutofit/>
          </a:bodyPr>
          <a:lstStyle>
            <a:lvl1pPr algn="l">
              <a:defRPr sz="4000" spc="250" baseline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11D84-CBC1-4EC0-85CD-9F60B978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17.02.2025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B0DD3-81B6-440A-B526-59D274BD7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BF44E-0333-4773-9D8E-444370C8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lIns="0" tIns="0" rIns="0" bIns="0"/>
          <a:lstStyle/>
          <a:p>
            <a:fld id="{D28ED420-0704-40A9-8067-CDC67DE4E58C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7CA01841-098A-4F8C-92BB-98401C3BC7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0726" y="6208712"/>
            <a:ext cx="1038225" cy="276225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E0657C78-8C5B-43B3-9F8C-EC0EC7AE5D9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29773" y="6235808"/>
            <a:ext cx="1314450" cy="276225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A2A35A79-EF37-407D-8B09-BD89FD12449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0564" y="6239670"/>
            <a:ext cx="1548562" cy="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52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DE51C13C-F685-405A-BD59-CDDC769B6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CFA664F-750C-4906-BEE2-93A0174A7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113378F-E6B1-4ECE-9C87-684DB4A45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82623" y="228600"/>
            <a:ext cx="1069340" cy="2130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7D29F53-845D-48E5-8898-AB13D367578C}" type="datetimeFigureOut">
              <a:rPr lang="nb-NO" smtClean="0"/>
              <a:pPr/>
              <a:t>17.02.2025</a:t>
            </a:fld>
            <a:endParaRPr lang="nb-N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80C039D-3BF8-43D8-9A01-37A46C5DD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29772" y="228600"/>
            <a:ext cx="1124028" cy="2130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603810D9-5E69-A561-22AB-DEA528E0473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177925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284881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4" r:id="rId12"/>
    <p:sldLayoutId id="2147483652" r:id="rId13"/>
    <p:sldLayoutId id="2147483657" r:id="rId14"/>
    <p:sldLayoutId id="2147483655" r:id="rId15"/>
    <p:sldLayoutId id="2147483654" r:id="rId16"/>
    <p:sldLayoutId id="2147483670" r:id="rId17"/>
    <p:sldLayoutId id="2147483671" r:id="rId18"/>
    <p:sldLayoutId id="2147483672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21CFFE-AAAA-4FBF-AAEA-1AF795DBDE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B9B4131-8B32-4B87-A19F-D6DFD16E1E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330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9501A-5EED-4F4A-9113-9D01CDCBE6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944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87E3A-1B60-4C05-87FA-46905D541E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6089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081BE-AA4E-4682-8761-D1FF00AAD9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5C388-D674-4CE0-A72C-02B7755CA5A5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46779-4E34-4F29-AC4D-41A4C41CCB92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887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2E7AC-229B-4D15-92B8-59BD7A642C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BCB8C-60FE-4747-A8FB-76ECB31A0D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3FFC5F6-8226-476B-BBEA-A06789FA11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8252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5047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1FC32F5-98BC-4A7A-89B7-7486E660465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376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6996E9C-F0E2-4CC5-B79C-CD081849F5B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87E6CA-9C01-4492-8A2E-ACF57E024A0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75BB3D5-717D-4975-828C-D409065745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B747E4B-FC12-49AC-8068-3FFB955E2EF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9B5F5A2-07E7-47D1-9929-614BE15E047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132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947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8CB94-266F-4B8A-928D-31B989F6BF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38B5BE-C1AF-4468-A54E-4CED0582CC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34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A688A-FD92-4ED3-AF84-F45BF8BCA8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D805F3-A379-4F7D-BDDA-ACD2136AEA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09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7E154-E6A8-42E2-BAF5-CF8748CA27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290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5D1E-ABC9-4C84-8BC8-B0209F5D32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957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0A73-7F92-4E09-9D3E-CF97EF8266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6C0B32-E2B7-42A9-8965-0F172BB18A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5153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1C919-E3C2-4C98-902F-93220B25F7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425DC2-0679-4B09-936A-BDB54B2FAD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9952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4EB9CBC-8699-4C91-B34F-DA5904CFC4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797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65CE-13EA-4FF8-879C-E0435B0A76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640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esam V2">
      <a:dk1>
        <a:srgbClr val="243646"/>
      </a:dk1>
      <a:lt1>
        <a:sysClr val="window" lastClr="FFFFFF"/>
      </a:lt1>
      <a:dk2>
        <a:srgbClr val="44546A"/>
      </a:dk2>
      <a:lt2>
        <a:srgbClr val="E7E6E6"/>
      </a:lt2>
      <a:accent1>
        <a:srgbClr val="84D2C9"/>
      </a:accent1>
      <a:accent2>
        <a:srgbClr val="522D6D"/>
      </a:accent2>
      <a:accent3>
        <a:srgbClr val="EFB8A9"/>
      </a:accent3>
      <a:accent4>
        <a:srgbClr val="EAEA6C"/>
      </a:accent4>
      <a:accent5>
        <a:srgbClr val="07B2DC"/>
      </a:accent5>
      <a:accent6>
        <a:srgbClr val="003A8C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sam_PPT_ENG.potx" id="{9426F75A-1669-4123-9EB6-59267CDB9C4A}" vid="{F64F1BDD-E0F5-4A41-A3DA-6C9E49A89DE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FC97A4EB864EBF6B6ADD443A67CC" ma:contentTypeVersion="10" ma:contentTypeDescription="Create a new document." ma:contentTypeScope="" ma:versionID="cd7eab058b31381f69f467742e947ad2">
  <xsd:schema xmlns:xsd="http://www.w3.org/2001/XMLSchema" xmlns:xs="http://www.w3.org/2001/XMLSchema" xmlns:p="http://schemas.microsoft.com/office/2006/metadata/properties" xmlns:ns2="3b00a67f-9791-437e-b702-303a706ea042" targetNamespace="http://schemas.microsoft.com/office/2006/metadata/properties" ma:root="true" ma:fieldsID="706171daafd06d1add0d6a63c06a7ef6" ns2:_="">
    <xsd:import namespace="3b00a67f-9791-437e-b702-303a706ea0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0a67f-9791-437e-b702-303a706ea0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AA656C-01F4-4F0F-8169-F02C724D77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4E105-9EE5-47B7-926A-2C882134307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A3D06CF-ABA0-4431-9BF7-127B4B6E64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00a67f-9791-437e-b702-303a706ea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Sesam_PPT_ENG</Template>
  <TotalTime>0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Vest 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Lunde, Svein Gabrielsen</dc:creator>
  <cp:lastModifiedBy>Lunde, Svein Gabrielsen</cp:lastModifiedBy>
  <cp:revision>1</cp:revision>
  <dcterms:created xsi:type="dcterms:W3CDTF">2025-02-17T07:14:24Z</dcterms:created>
  <dcterms:modified xsi:type="dcterms:W3CDTF">2025-02-17T07:16:10Z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0x010100D982FC97A4EB864EBF6B6ADD443A67CC</vt:lpwstr>
  </property>
  <property fmtid="{D5CDD505-2E9C-101B-9397-08002B2CF9AE}" pid="3" name="MSIP_Label_0c3ffc1c-ef00-4620-9c2f-7d9c1597774b_Enabled">
    <vt:lpwstr>true</vt:lpwstr>
  </property>
  <property fmtid="{D5CDD505-2E9C-101B-9397-08002B2CF9AE}" pid="4" name="MSIP_Label_0c3ffc1c-ef00-4620-9c2f-7d9c1597774b_SetDate">
    <vt:lpwstr>2025-02-17T07:15:44Z</vt:lpwstr>
  </property>
  <property fmtid="{D5CDD505-2E9C-101B-9397-08002B2CF9AE}" pid="5" name="MSIP_Label_0c3ffc1c-ef00-4620-9c2f-7d9c1597774b_Method">
    <vt:lpwstr>Standard</vt:lpwstr>
  </property>
  <property fmtid="{D5CDD505-2E9C-101B-9397-08002B2CF9AE}" pid="6" name="MSIP_Label_0c3ffc1c-ef00-4620-9c2f-7d9c1597774b_Name">
    <vt:lpwstr>Intern</vt:lpwstr>
  </property>
  <property fmtid="{D5CDD505-2E9C-101B-9397-08002B2CF9AE}" pid="7" name="MSIP_Label_0c3ffc1c-ef00-4620-9c2f-7d9c1597774b_SiteId">
    <vt:lpwstr>bdcbe535-f3cf-49f5-8a6a-fb6d98dc7837</vt:lpwstr>
  </property>
  <property fmtid="{D5CDD505-2E9C-101B-9397-08002B2CF9AE}" pid="8" name="MSIP_Label_0c3ffc1c-ef00-4620-9c2f-7d9c1597774b_ActionId">
    <vt:lpwstr>18f97af6-e560-4f53-aadd-3feebcd67c34</vt:lpwstr>
  </property>
  <property fmtid="{D5CDD505-2E9C-101B-9397-08002B2CF9AE}" pid="9" name="MSIP_Label_0c3ffc1c-ef00-4620-9c2f-7d9c1597774b_ContentBits">
    <vt:lpwstr>2</vt:lpwstr>
  </property>
  <property fmtid="{D5CDD505-2E9C-101B-9397-08002B2CF9AE}" pid="10" name="ClassificationContentMarkingFooterLocations">
    <vt:lpwstr>Office-tema:3</vt:lpwstr>
  </property>
  <property fmtid="{D5CDD505-2E9C-101B-9397-08002B2CF9AE}" pid="11" name="ClassificationContentMarkingFooterText">
    <vt:lpwstr>Følsomhet Intern (gul)</vt:lpwstr>
  </property>
</Properties>
</file>