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270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2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16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Relationship Id="rId9" Type="http://schemas.openxmlformats.org/officeDocument/2006/relationships/image" Target="../media/image32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0.svg"/><Relationship Id="rId7" Type="http://schemas.openxmlformats.org/officeDocument/2006/relationships/image" Target="../media/image16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22.sv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4.svg"/><Relationship Id="rId7" Type="http://schemas.openxmlformats.org/officeDocument/2006/relationships/image" Target="../media/image16.svg"/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22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7" Type="http://schemas.openxmlformats.org/officeDocument/2006/relationships/image" Target="../media/image28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7" Type="http://schemas.openxmlformats.org/officeDocument/2006/relationships/image" Target="../media/image28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30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9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260D5889-BDD5-4A75-94B9-EEEDD7A2C9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8544" y="1094652"/>
            <a:ext cx="6719455" cy="2387600"/>
          </a:xfrm>
        </p:spPr>
        <p:txBody>
          <a:bodyPr lIns="0" tIns="0" rIns="0" bIns="0" anchor="b"/>
          <a:lstStyle>
            <a:lvl1pPr algn="l">
              <a:defRPr sz="6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ACEEB992-F562-4135-B464-F81B59B73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8544" y="3726726"/>
            <a:ext cx="6719455" cy="123320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5B635D06-88EA-4E55-AFA8-83E599617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0CE68F30-7CF8-4097-B3B3-17441201C4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9568" y="6015038"/>
            <a:ext cx="1352550" cy="352425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312741F1-D7CF-4E8A-B8BD-5FFA2C69366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97772" y="6000027"/>
            <a:ext cx="2019300" cy="352425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A964702B-4085-4A38-A7A7-59771FB53B3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170199" y="666317"/>
            <a:ext cx="3124200" cy="5715000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BA7D5235-86A4-4EDE-9148-4212C3BACFC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97772" y="5028477"/>
            <a:ext cx="201930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 #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339" y="2661673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 spc="250" baseline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19.02.2024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5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 #4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CCF5221C-DB9B-4BD9-A4A4-6A0455D68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9339" y="6246475"/>
            <a:ext cx="1545223" cy="2696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339" y="2661673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 spc="250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19.02.2024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244677D9-3C84-4DCD-A686-9959C76CB8D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6434" y="6227445"/>
            <a:ext cx="1314450" cy="276225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4BD86202-50D1-4001-B41B-727C8D31DAF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24497" y="6219825"/>
            <a:ext cx="1056903" cy="26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478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E9FE0-1EE7-449A-A116-DD77D143B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400" y="1040400"/>
            <a:ext cx="9280800" cy="1220400"/>
          </a:xfrm>
        </p:spPr>
        <p:txBody>
          <a:bodyPr anchor="t"/>
          <a:lstStyle>
            <a:lvl1pPr>
              <a:defRPr sz="32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4BE03-BCC9-4254-92A0-22ED4BFA0D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08400" y="2383200"/>
            <a:ext cx="9280800" cy="3452400"/>
          </a:xfrm>
        </p:spPr>
        <p:txBody>
          <a:bodyPr/>
          <a:lstStyle>
            <a:lvl1pPr>
              <a:lnSpc>
                <a:spcPts val="3000"/>
              </a:lnSpc>
              <a:buNone/>
              <a:defRPr sz="1800"/>
            </a:lvl1pPr>
          </a:lstStyle>
          <a:p>
            <a:pPr lvl="0"/>
            <a:r>
              <a:rPr lang="nb-NO" dirty="0"/>
              <a:t>Tekst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86C39-EDE3-462E-9F90-44E626394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EDC2-D6E5-4D18-855A-DC544253C579}" type="datetimeFigureOut">
              <a:rPr lang="nb-NO" smtClean="0"/>
              <a:t>19.02.2024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ADCA7-8D0C-4942-80B1-E1B1B8261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D53F3-2385-4106-A738-D2582D25D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6AF8B3D-F83F-4831-B79D-62CF8A85A3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5F370BD-86BB-4155-84D0-96C6FEB3F1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40AF471E-B941-4EF8-A070-592AB4C7E7B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919E0BA1-6782-4D9D-8155-6FFBDF63294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512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D538924-EE7D-468A-897D-F7106A749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041400"/>
            <a:ext cx="9281160" cy="1221740"/>
          </a:xfrm>
        </p:spPr>
        <p:txBody>
          <a:bodyPr lIns="0" tIns="0" rIns="0" bIns="0" anchor="t"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AD99744-278D-4F18-AF66-9BE07644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2623" y="228600"/>
            <a:ext cx="1069340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19.02.2024</a:t>
            </a:fld>
            <a:endParaRPr lang="nb-NO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6618217-DFB5-4A5C-B580-8FFD2EC63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29772" y="228600"/>
            <a:ext cx="1124028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5DF84FB-39ED-43FC-BEC0-09D704A5C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AD0D1C75-423E-4038-ACC0-0663398765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39ECA5A5-3C5A-4521-9E45-10316403D61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170CD99D-A6BC-4B19-80F2-BC1F93F39E6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E716E47B-FCBE-4E8F-B820-CB25A4C3EE75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508126" y="2383683"/>
            <a:ext cx="4511676" cy="3451968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err="1"/>
              <a:t>Tekst</a:t>
            </a:r>
            <a:endParaRPr lang="nb-NO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E130C97E-02AE-45DD-B39B-117622DA0864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172200" y="2383682"/>
            <a:ext cx="4617720" cy="3451969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err="1"/>
              <a:t>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54508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317C853-25D4-4721-ACE7-D78FFAF66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558" y="1041400"/>
            <a:ext cx="5757482" cy="1221740"/>
          </a:xfrm>
        </p:spPr>
        <p:txBody>
          <a:bodyPr lIns="0" tIns="0" rIns="0" bIns="0" anchor="t"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AF0D166-1486-4A85-BEB5-E0BE8D563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2623" y="228600"/>
            <a:ext cx="1069340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19.02.2024</a:t>
            </a:fld>
            <a:endParaRPr lang="nb-NO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F175107-1616-4862-805E-56A7430D1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29772" y="228600"/>
            <a:ext cx="1124028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7EC55DD-BB08-44A9-A6F5-838115D7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528699B2-1C76-4D10-B5F7-CDCED6B0A0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6FBAFFAD-5E32-4438-9A17-E2CBC2B7D8D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DD78C119-E46E-40C2-BFD4-E9C60054F23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644FA3BC-BB45-4DB7-B77C-D3A7193EB1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8558" y="2383683"/>
            <a:ext cx="5757482" cy="3451968"/>
          </a:xfrm>
        </p:spPr>
        <p:txBody>
          <a:bodyPr>
            <a:normAutofit/>
          </a:bodyPr>
          <a:lstStyle>
            <a:lvl1pPr>
              <a:lnSpc>
                <a:spcPts val="3000"/>
              </a:lnSpc>
              <a:buNone/>
              <a:defRPr sz="18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5243CBC7-EEA5-4837-8A0A-BAF6E9DB0F0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92975" y="655638"/>
            <a:ext cx="4240213" cy="52578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2381319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CD6856-4F37-476D-8213-7E61CAA7E0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2623" y="228600"/>
            <a:ext cx="1069340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19.02.2024</a:t>
            </a:fld>
            <a:endParaRPr lang="nb-NO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5C3D9AE-5860-4609-9EF1-FEDC5002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29772" y="228600"/>
            <a:ext cx="1124028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2271E0-FD3F-4C2B-A7F8-E005CBDAB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096EA6A-68D4-43A7-8F49-0904F2265D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B5B1D10A-5453-42BF-9A53-9C132C7CAC7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5D7ACC4F-8D57-4D1C-8F03-2237E27783C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581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3A21E-8636-4124-84FF-A2C6100F4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E05CF57-DD15-4468-A5D0-4D7C490A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2623" y="228600"/>
            <a:ext cx="1069340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19.02.2024</a:t>
            </a:fld>
            <a:endParaRPr lang="nb-NO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38F7EA-2D5B-4AEC-A9E4-56D2EFC2F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29772" y="228600"/>
            <a:ext cx="1124028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09CCD55-DE78-4981-95D6-DA5DF85E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2B092D71-C4A7-4DDE-86EF-A404A0FF3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644FFF78-0307-4536-99D2-339FE3438E0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FC10276D-D869-4A9B-8ECC-E3FC5356269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003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19.02.2024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9FFD635-FDB0-42DD-BCBB-BD1765F0BB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58559" y="655638"/>
            <a:ext cx="10874630" cy="52578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291276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fire bilder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19.02.2024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33BB099-7DBE-47B1-8C43-6C9A1A6534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58559" y="3352800"/>
            <a:ext cx="2031301" cy="2560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E253D08A-5EED-47D7-A61E-0ED8CE4DC62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75979" y="3352800"/>
            <a:ext cx="4241101" cy="2560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14BD1164-1F87-4E76-9B29-68187B543F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875978" y="644525"/>
            <a:ext cx="4241101" cy="2560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EA56B321-EA29-4D19-8C1A-95E4127657E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03199" y="644525"/>
            <a:ext cx="4241101" cy="5268913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6AF3-BD07-44C6-A8C7-B9CD348A2B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58558" y="1051560"/>
            <a:ext cx="2031302" cy="1928178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buNone/>
              <a:defRPr sz="20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320641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4AF9A50-18EB-43F0-84BF-B78E5F725D5F}"/>
              </a:ext>
            </a:extLst>
          </p:cNvPr>
          <p:cNvSpPr/>
          <p:nvPr userDrawn="1"/>
        </p:nvSpPr>
        <p:spPr>
          <a:xfrm>
            <a:off x="256309" y="277091"/>
            <a:ext cx="11658600" cy="6303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71857" y="658814"/>
            <a:ext cx="1372366" cy="3651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5015" y="684111"/>
            <a:ext cx="1910072" cy="339828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3604" y="2604655"/>
            <a:ext cx="4744792" cy="997094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A9CAA0E6-2D90-45AB-993B-F56382F3FF0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778250" y="3887787"/>
            <a:ext cx="4686300" cy="16192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55478C5-945E-4636-9B8F-B8B4442A43F4}"/>
              </a:ext>
            </a:extLst>
          </p:cNvPr>
          <p:cNvSpPr txBox="1"/>
          <p:nvPr userDrawn="1"/>
        </p:nvSpPr>
        <p:spPr>
          <a:xfrm>
            <a:off x="0" y="5785542"/>
            <a:ext cx="12186666" cy="604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nb-NO" sz="1350" dirty="0"/>
              <a:t>www.sus.no/sesam  •  </a:t>
            </a:r>
            <a:r>
              <a:rPr lang="nb-NO" sz="1350" b="1" dirty="0"/>
              <a:t>Følg oss på Facebook:</a:t>
            </a:r>
            <a:r>
              <a:rPr lang="nb-NO" sz="1350" dirty="0"/>
              <a:t> </a:t>
            </a:r>
            <a:r>
              <a:rPr lang="nb-NO" sz="1350" dirty="0" err="1"/>
              <a:t>WiseAgebySESAM</a:t>
            </a:r>
            <a:r>
              <a:rPr lang="nb-NO" sz="1350" dirty="0"/>
              <a:t>  </a:t>
            </a:r>
            <a:br>
              <a:rPr lang="nb-NO" sz="1350" dirty="0"/>
            </a:br>
            <a:r>
              <a:rPr lang="nb-NO" sz="1350" b="1" dirty="0"/>
              <a:t>Adresse:</a:t>
            </a:r>
            <a:r>
              <a:rPr lang="nb-NO" sz="1350" dirty="0"/>
              <a:t> Jan Johnsens gate 16, Postboks 8100, 4068 Stavanger  •  T: + 47 51 51 56 19  •  </a:t>
            </a:r>
            <a:r>
              <a:rPr lang="nb-NO" sz="1350" b="1" dirty="0"/>
              <a:t>E-post:</a:t>
            </a:r>
            <a:r>
              <a:rPr lang="nb-NO" sz="1350" dirty="0"/>
              <a:t> sesam@sus.no </a:t>
            </a:r>
          </a:p>
        </p:txBody>
      </p:sp>
    </p:spTree>
    <p:extLst>
      <p:ext uri="{BB962C8B-B14F-4D97-AF65-F5344CB8AC3E}">
        <p14:creationId xmlns:p14="http://schemas.microsoft.com/office/powerpoint/2010/main" val="3365967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 #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8544" y="1094652"/>
            <a:ext cx="6719455" cy="2387600"/>
          </a:xfrm>
        </p:spPr>
        <p:txBody>
          <a:bodyPr lIns="0" tIns="0" rIns="0" bIns="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B98F8-00A1-41A4-BFA1-65DC0980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8544" y="3726726"/>
            <a:ext cx="6719455" cy="123320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14EABB4A-C0DE-4D13-BCDE-17CDC8E5E1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70199" y="666317"/>
            <a:ext cx="3124200" cy="57150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AF2760C9-95F5-4160-90F1-9A546217C3B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97772" y="5028477"/>
            <a:ext cx="2019300" cy="60007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6E6AC7CA-46C5-4500-ADB8-E3C3465787C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97772" y="6002987"/>
            <a:ext cx="2019300" cy="35242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CF9B3B40-76C7-4B0B-B8A9-5FC2CB00AAE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876617" y="6002986"/>
            <a:ext cx="136207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60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 #3">
    <p:bg>
      <p:bgPr>
        <a:solidFill>
          <a:schemeClr val="dk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8544" y="1094652"/>
            <a:ext cx="6719455" cy="2387600"/>
          </a:xfrm>
        </p:spPr>
        <p:txBody>
          <a:bodyPr lIns="0" tIns="0" rIns="0" bIns="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B98F8-00A1-41A4-BFA1-65DC0980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8544" y="3726726"/>
            <a:ext cx="6719455" cy="123320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AF2760C9-95F5-4160-90F1-9A546217C3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97772" y="5028477"/>
            <a:ext cx="2019300" cy="60007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6E6AC7CA-46C5-4500-ADB8-E3C3465787C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97772" y="6002987"/>
            <a:ext cx="2019300" cy="35242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CF9B3B40-76C7-4B0B-B8A9-5FC2CB00AAE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76617" y="6002986"/>
            <a:ext cx="1362075" cy="352425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986A5690-089B-4ECE-B98E-C630A7816B0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0" y="666317"/>
            <a:ext cx="2686050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76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#4">
    <p:bg>
      <p:bgPr>
        <a:solidFill>
          <a:schemeClr val="dk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986A5690-089B-4ECE-B98E-C630A7816B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262494" y="596900"/>
            <a:ext cx="2686050" cy="52387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795DD82-1180-43C7-BD97-3987F15F87E9}"/>
              </a:ext>
            </a:extLst>
          </p:cNvPr>
          <p:cNvSpPr/>
          <p:nvPr userDrawn="1"/>
        </p:nvSpPr>
        <p:spPr>
          <a:xfrm>
            <a:off x="3948544" y="0"/>
            <a:ext cx="824345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3444" y="2022475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ts val="48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/>
          <a:p>
            <a:fld id="{37D29F53-845D-48E5-8898-AB13D367578C}" type="datetimeFigureOut">
              <a:rPr lang="nb-NO" smtClean="0"/>
              <a:t>19.02.2024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18992" y="228600"/>
            <a:ext cx="1134808" cy="213043"/>
          </a:xfrm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E6AC7CA-46C5-4500-ADB8-E3C3465787C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9339" y="6246475"/>
            <a:ext cx="1545223" cy="26968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CF9B3B40-76C7-4B0B-B8A9-5FC2CB00AAE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24497" y="6219825"/>
            <a:ext cx="1056903" cy="265567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53F874C-D910-470C-829C-1ED0AEA399A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218992" y="6247555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613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#5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986A5690-089B-4ECE-B98E-C630A7816B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262494" y="596900"/>
            <a:ext cx="2686050" cy="52387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795DD82-1180-43C7-BD97-3987F15F87E9}"/>
              </a:ext>
            </a:extLst>
          </p:cNvPr>
          <p:cNvSpPr/>
          <p:nvPr userDrawn="1"/>
        </p:nvSpPr>
        <p:spPr>
          <a:xfrm>
            <a:off x="3948544" y="0"/>
            <a:ext cx="824345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3444" y="2022475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ts val="48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/>
          <a:p>
            <a:fld id="{37D29F53-845D-48E5-8898-AB13D367578C}" type="datetimeFigureOut">
              <a:rPr lang="nb-NO" smtClean="0"/>
              <a:t>19.02.2024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E6AC7CA-46C5-4500-ADB8-E3C3465787C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9339" y="6246475"/>
            <a:ext cx="1545223" cy="26968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CF9B3B40-76C7-4B0B-B8A9-5FC2CB00AAE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24497" y="6219825"/>
            <a:ext cx="1056903" cy="265567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53F874C-D910-470C-829C-1ED0AEA399A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218992" y="6247555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34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itte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795DD82-1180-43C7-BD97-3987F15F87E9}"/>
              </a:ext>
            </a:extLst>
          </p:cNvPr>
          <p:cNvSpPr/>
          <p:nvPr userDrawn="1"/>
        </p:nvSpPr>
        <p:spPr>
          <a:xfrm>
            <a:off x="3942493" y="0"/>
            <a:ext cx="824612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851EC3-A1A7-4833-95A1-3F54084DA097}"/>
              </a:ext>
            </a:extLst>
          </p:cNvPr>
          <p:cNvSpPr/>
          <p:nvPr userDrawn="1"/>
        </p:nvSpPr>
        <p:spPr>
          <a:xfrm>
            <a:off x="0" y="5913120"/>
            <a:ext cx="3945877" cy="944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3444" y="2022475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ts val="48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/>
          <a:p>
            <a:fld id="{37D29F53-845D-48E5-8898-AB13D367578C}" type="datetimeFigureOut">
              <a:rPr lang="nb-NO" smtClean="0"/>
              <a:t>19.02.2024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53F874C-D910-470C-829C-1ED0AEA399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18992" y="6247555"/>
            <a:ext cx="1314450" cy="276225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8376AE9F-0E5D-4AE9-93F8-B49EB47B2E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945877" cy="59131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90108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ittel #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795DD82-1180-43C7-BD97-3987F15F87E9}"/>
              </a:ext>
            </a:extLst>
          </p:cNvPr>
          <p:cNvSpPr/>
          <p:nvPr userDrawn="1"/>
        </p:nvSpPr>
        <p:spPr>
          <a:xfrm>
            <a:off x="3942493" y="0"/>
            <a:ext cx="824345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851EC3-A1A7-4833-95A1-3F54084DA097}"/>
              </a:ext>
            </a:extLst>
          </p:cNvPr>
          <p:cNvSpPr/>
          <p:nvPr userDrawn="1"/>
        </p:nvSpPr>
        <p:spPr>
          <a:xfrm>
            <a:off x="0" y="5913120"/>
            <a:ext cx="3946093" cy="944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3444" y="2022475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ts val="48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/>
          <a:p>
            <a:fld id="{37D29F53-845D-48E5-8898-AB13D367578C}" type="datetimeFigureOut">
              <a:rPr lang="nb-NO" smtClean="0"/>
              <a:t>19.02.2024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53F874C-D910-470C-829C-1ED0AEA399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18992" y="6247555"/>
            <a:ext cx="1314450" cy="276225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8376AE9F-0E5D-4AE9-93F8-B49EB47B2E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3946093" cy="59131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407185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CCF5221C-DB9B-4BD9-A4A4-6A0455D68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81" y="6239580"/>
            <a:ext cx="1588481" cy="277235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61E9B03-9934-4351-91E0-29889F5D495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59920" y="6207176"/>
            <a:ext cx="1103341" cy="2772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339" y="2661673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 spc="250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19.02.2024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244677D9-3C84-4DCD-A686-9959C76CB8D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6434" y="6227445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707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 #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339" y="2661673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 spc="250" baseline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19.02.2024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52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DE51C13C-F685-405A-BD59-CDDC769B6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CFA664F-750C-4906-BEE2-93A0174A7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113378F-E6B1-4ECE-9C87-684DB4A45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82623" y="228600"/>
            <a:ext cx="1069340" cy="2130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19.02.2024</a:t>
            </a:fld>
            <a:endParaRPr lang="nb-NO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80C039D-3BF8-43D8-9A01-37A46C5DD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29772" y="228600"/>
            <a:ext cx="1124028" cy="2130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2E95869B-B233-43F7-6659-55A6CFE9E22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284881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4" r:id="rId12"/>
    <p:sldLayoutId id="2147483652" r:id="rId13"/>
    <p:sldLayoutId id="2147483657" r:id="rId14"/>
    <p:sldLayoutId id="2147483655" r:id="rId15"/>
    <p:sldLayoutId id="2147483654" r:id="rId16"/>
    <p:sldLayoutId id="2147483670" r:id="rId17"/>
    <p:sldLayoutId id="2147483671" r:id="rId18"/>
    <p:sldLayoutId id="2147483672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21CFFE-AAAA-4FBF-AAEA-1AF795DBDE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B9B4131-8B32-4B87-A19F-D6DFD16E1E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4330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9501A-5EED-4F4A-9113-9D01CDCBE6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1944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87E3A-1B60-4C05-87FA-46905D541E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4608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081BE-AA4E-4682-8761-D1FF00AAD9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5C388-D674-4CE0-A72C-02B7755CA5A5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46779-4E34-4F29-AC4D-41A4C41CCB92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9887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2E7AC-229B-4D15-92B8-59BD7A642C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EBCB8C-60FE-4747-A8FB-76ECB31A0D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3FFC5F6-8226-476B-BBEA-A06789FA11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1968252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5047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1FC32F5-98BC-4A7A-89B7-7486E660465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73376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6996E9C-F0E2-4CC5-B79C-CD081849F5B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87E6CA-9C01-4492-8A2E-ACF57E024A0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75BB3D5-717D-4975-828C-D409065745D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B747E4B-FC12-49AC-8068-3FFB955E2EF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9B5F5A2-07E7-47D1-9929-614BE15E047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2132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947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8CB94-266F-4B8A-928D-31B989F6BF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38B5BE-C1AF-4468-A54E-4CED0582CC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1341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A688A-FD92-4ED3-AF84-F45BF8BCA8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D805F3-A379-4F7D-BDDA-ACD2136AEA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7098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7E154-E6A8-42E2-BAF5-CF8748CA27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5290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A5D1E-ABC9-4C84-8BC8-B0209F5D32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7957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0A73-7F92-4E09-9D3E-CF97EF8266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6C0B32-E2B7-42A9-8965-0F172BB18A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075153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1C919-E3C2-4C98-902F-93220B25F7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425DC2-0679-4B09-936A-BDB54B2FAD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739952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4EB9CBC-8699-4C91-B34F-DA5904CFC4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4797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65CE-13EA-4FF8-879C-E0435B0A76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8640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Sesam V2">
      <a:dk1>
        <a:srgbClr val="243646"/>
      </a:dk1>
      <a:lt1>
        <a:sysClr val="window" lastClr="FFFFFF"/>
      </a:lt1>
      <a:dk2>
        <a:srgbClr val="44546A"/>
      </a:dk2>
      <a:lt2>
        <a:srgbClr val="E7E6E6"/>
      </a:lt2>
      <a:accent1>
        <a:srgbClr val="84D2C9"/>
      </a:accent1>
      <a:accent2>
        <a:srgbClr val="522D6D"/>
      </a:accent2>
      <a:accent3>
        <a:srgbClr val="EFB8A9"/>
      </a:accent3>
      <a:accent4>
        <a:srgbClr val="EAEA6C"/>
      </a:accent4>
      <a:accent5>
        <a:srgbClr val="07B2DC"/>
      </a:accent5>
      <a:accent6>
        <a:srgbClr val="003A8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sam_PPT_29092020_v2.potx" id="{2394E7A6-DA5B-4853-B203-385B5A69C73E}" vid="{D2EFD428-4F13-464E-8FBB-D9DE6EEF499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db82516-eb1b-4195-b58f-064118c42caa" xsi:nil="true"/>
    <lcf76f155ced4ddcb4097134ff3c332f xmlns="375c09b4-1234-41a5-81d5-6f75d3fd607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93E1B6F3559A8439704ED10C618E033" ma:contentTypeVersion="16" ma:contentTypeDescription="Opprett et nytt dokument." ma:contentTypeScope="" ma:versionID="675c0838bb2e6287cc9c227c6d4e8cf5">
  <xsd:schema xmlns:xsd="http://www.w3.org/2001/XMLSchema" xmlns:xs="http://www.w3.org/2001/XMLSchema" xmlns:p="http://schemas.microsoft.com/office/2006/metadata/properties" xmlns:ns2="375c09b4-1234-41a5-81d5-6f75d3fd607e" xmlns:ns3="4db82516-eb1b-4195-b58f-064118c42caa" targetNamespace="http://schemas.microsoft.com/office/2006/metadata/properties" ma:root="true" ma:fieldsID="9aacc233625698c07f19b6622ec5b03d" ns2:_="" ns3:_="">
    <xsd:import namespace="375c09b4-1234-41a5-81d5-6f75d3fd607e"/>
    <xsd:import namespace="4db82516-eb1b-4195-b58f-064118c42c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5c09b4-1234-41a5-81d5-6f75d3fd60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b82516-eb1b-4195-b58f-064118c42ca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e5341462-24ac-45f7-b6be-8b8d3f77aebc}" ma:internalName="TaxCatchAll" ma:showField="CatchAllData" ma:web="4db82516-eb1b-4195-b58f-064118c42c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4E105-9EE5-47B7-926A-2C882134307A}">
  <ds:schemaRefs>
    <ds:schemaRef ds:uri="http://schemas.microsoft.com/office/2006/metadata/properties"/>
    <ds:schemaRef ds:uri="http://schemas.microsoft.com/office/infopath/2007/PartnerControls"/>
    <ds:schemaRef ds:uri="4db82516-eb1b-4195-b58f-064118c42caa"/>
    <ds:schemaRef ds:uri="375c09b4-1234-41a5-81d5-6f75d3fd607e"/>
  </ds:schemaRefs>
</ds:datastoreItem>
</file>

<file path=customXml/itemProps2.xml><?xml version="1.0" encoding="utf-8"?>
<ds:datastoreItem xmlns:ds="http://schemas.openxmlformats.org/officeDocument/2006/customXml" ds:itemID="{CD9AB4DA-8029-4F84-8613-E3E5854478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5c09b4-1234-41a5-81d5-6f75d3fd607e"/>
    <ds:schemaRef ds:uri="4db82516-eb1b-4195-b58f-064118c42c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9AA656C-01F4-4F0F-8169-F02C724D77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Sesam_PPT_30092020</Template>
  <TotalTime>0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Vest 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Wigestrand, Helen Guthormsen</dc:creator>
  <cp:keywords>_£Bilde</cp:keywords>
  <cp:lastModifiedBy>Wigestrand, Helen Guthormsen</cp:lastModifiedBy>
  <cp:revision>1</cp:revision>
  <dcterms:created xsi:type="dcterms:W3CDTF">2024-02-19T09:15:52Z</dcterms:created>
  <dcterms:modified xsi:type="dcterms:W3CDTF">2024-02-19T09:16:27Z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0x010100E93E1B6F3559A8439704ED10C618E033</vt:lpwstr>
  </property>
  <property fmtid="{D5CDD505-2E9C-101B-9397-08002B2CF9AE}" pid="3" name="MSIP_Label_0c3ffc1c-ef00-4620-9c2f-7d9c1597774b_Enabled">
    <vt:lpwstr>true</vt:lpwstr>
  </property>
  <property fmtid="{D5CDD505-2E9C-101B-9397-08002B2CF9AE}" pid="4" name="MSIP_Label_0c3ffc1c-ef00-4620-9c2f-7d9c1597774b_SetDate">
    <vt:lpwstr>2024-02-19T09:16:09Z</vt:lpwstr>
  </property>
  <property fmtid="{D5CDD505-2E9C-101B-9397-08002B2CF9AE}" pid="5" name="MSIP_Label_0c3ffc1c-ef00-4620-9c2f-7d9c1597774b_Method">
    <vt:lpwstr>Standard</vt:lpwstr>
  </property>
  <property fmtid="{D5CDD505-2E9C-101B-9397-08002B2CF9AE}" pid="6" name="MSIP_Label_0c3ffc1c-ef00-4620-9c2f-7d9c1597774b_Name">
    <vt:lpwstr>Intern</vt:lpwstr>
  </property>
  <property fmtid="{D5CDD505-2E9C-101B-9397-08002B2CF9AE}" pid="7" name="MSIP_Label_0c3ffc1c-ef00-4620-9c2f-7d9c1597774b_SiteId">
    <vt:lpwstr>bdcbe535-f3cf-49f5-8a6a-fb6d98dc7837</vt:lpwstr>
  </property>
  <property fmtid="{D5CDD505-2E9C-101B-9397-08002B2CF9AE}" pid="8" name="MSIP_Label_0c3ffc1c-ef00-4620-9c2f-7d9c1597774b_ActionId">
    <vt:lpwstr>2080635c-d09f-41e4-a944-d931d03ee4a6</vt:lpwstr>
  </property>
  <property fmtid="{D5CDD505-2E9C-101B-9397-08002B2CF9AE}" pid="9" name="MSIP_Label_0c3ffc1c-ef00-4620-9c2f-7d9c1597774b_ContentBits">
    <vt:lpwstr>2</vt:lpwstr>
  </property>
  <property fmtid="{D5CDD505-2E9C-101B-9397-08002B2CF9AE}" pid="10" name="ClassificationContentMarkingFooterLocations">
    <vt:lpwstr>Office-tema:3</vt:lpwstr>
  </property>
  <property fmtid="{D5CDD505-2E9C-101B-9397-08002B2CF9AE}" pid="11" name="ClassificationContentMarkingFooterText">
    <vt:lpwstr>Følsomhet Intern (gul)</vt:lpwstr>
  </property>
</Properties>
</file>